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723" r:id="rId1"/>
  </p:sldMasterIdLst>
  <p:notesMasterIdLst>
    <p:notesMasterId r:id="rId28"/>
  </p:notesMasterIdLst>
  <p:sldIdLst>
    <p:sldId id="258" r:id="rId2"/>
    <p:sldId id="290" r:id="rId3"/>
    <p:sldId id="278" r:id="rId4"/>
    <p:sldId id="259" r:id="rId5"/>
    <p:sldId id="263" r:id="rId6"/>
    <p:sldId id="262" r:id="rId7"/>
    <p:sldId id="265" r:id="rId8"/>
    <p:sldId id="268" r:id="rId9"/>
    <p:sldId id="266" r:id="rId10"/>
    <p:sldId id="269" r:id="rId11"/>
    <p:sldId id="264" r:id="rId12"/>
    <p:sldId id="279" r:id="rId13"/>
    <p:sldId id="280" r:id="rId14"/>
    <p:sldId id="281" r:id="rId15"/>
    <p:sldId id="289" r:id="rId16"/>
    <p:sldId id="282" r:id="rId17"/>
    <p:sldId id="283" r:id="rId18"/>
    <p:sldId id="287" r:id="rId19"/>
    <p:sldId id="284" r:id="rId20"/>
    <p:sldId id="285" r:id="rId21"/>
    <p:sldId id="288" r:id="rId22"/>
    <p:sldId id="286" r:id="rId23"/>
    <p:sldId id="267" r:id="rId24"/>
    <p:sldId id="291" r:id="rId25"/>
    <p:sldId id="270" r:id="rId26"/>
    <p:sldId id="261"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F2FF"/>
    <a:srgbClr val="C7D7DD"/>
    <a:srgbClr val="FFFFFF"/>
    <a:srgbClr val="CB918B"/>
    <a:srgbClr val="F2CEBC"/>
    <a:srgbClr val="D3A9D2"/>
    <a:srgbClr val="FBF0FA"/>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48C22F-114C-4D99-91BF-8F00CC9B14B0}" v="10" dt="2025-01-16T09:47:58.480"/>
  </p1510:revLst>
</p1510:revInfo>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סגנון בהיר 2 - הדגשה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סגנון ביניים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380"/>
    <p:restoredTop sz="56695" autoAdjust="0"/>
  </p:normalViewPr>
  <p:slideViewPr>
    <p:cSldViewPr snapToGrid="0">
      <p:cViewPr varScale="1">
        <p:scale>
          <a:sx n="36" d="100"/>
          <a:sy n="36" d="100"/>
        </p:scale>
        <p:origin x="1820"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רועי דרום" userId="1652c9f8-532e-48ca-9fe9-659e2d722af7" providerId="ADAL" clId="{C548C22F-114C-4D99-91BF-8F00CC9B14B0}"/>
    <pc:docChg chg="modSld">
      <pc:chgData name="רועי דרום" userId="1652c9f8-532e-48ca-9fe9-659e2d722af7" providerId="ADAL" clId="{C548C22F-114C-4D99-91BF-8F00CC9B14B0}" dt="2025-01-16T09:47:45.752" v="3" actId="20577"/>
      <pc:docMkLst>
        <pc:docMk/>
      </pc:docMkLst>
      <pc:sldChg chg="modNotesTx">
        <pc:chgData name="רועי דרום" userId="1652c9f8-532e-48ca-9fe9-659e2d722af7" providerId="ADAL" clId="{C548C22F-114C-4D99-91BF-8F00CC9B14B0}" dt="2025-01-16T09:47:45.752" v="3" actId="20577"/>
        <pc:sldMkLst>
          <pc:docMk/>
          <pc:sldMk cId="1444861543" sldId="281"/>
        </pc:sldMkLst>
      </pc:sldChg>
    </pc:docChg>
  </pc:docChgLst>
  <pc:docChgLst>
    <pc:chgData name="רועי דרום" userId="1652c9f8-532e-48ca-9fe9-659e2d722af7" providerId="ADAL" clId="{67FF4DC7-A4DC-40E6-BA8F-DECCC3EC7BFA}"/>
    <pc:docChg chg="undo custSel addSld delSld modSld sldOrd">
      <pc:chgData name="רועי דרום" userId="1652c9f8-532e-48ca-9fe9-659e2d722af7" providerId="ADAL" clId="{67FF4DC7-A4DC-40E6-BA8F-DECCC3EC7BFA}" dt="2025-01-14T16:41:29.971" v="1204" actId="47"/>
      <pc:docMkLst>
        <pc:docMk/>
      </pc:docMkLst>
      <pc:sldChg chg="delSp modSp mod">
        <pc:chgData name="רועי דרום" userId="1652c9f8-532e-48ca-9fe9-659e2d722af7" providerId="ADAL" clId="{67FF4DC7-A4DC-40E6-BA8F-DECCC3EC7BFA}" dt="2025-01-14T16:41:28.046" v="1203" actId="14100"/>
        <pc:sldMkLst>
          <pc:docMk/>
          <pc:sldMk cId="2834679038" sldId="264"/>
        </pc:sldMkLst>
        <pc:spChg chg="del">
          <ac:chgData name="רועי דרום" userId="1652c9f8-532e-48ca-9fe9-659e2d722af7" providerId="ADAL" clId="{67FF4DC7-A4DC-40E6-BA8F-DECCC3EC7BFA}" dt="2025-01-14T16:40:05.501" v="1148" actId="478"/>
          <ac:spMkLst>
            <pc:docMk/>
            <pc:sldMk cId="2834679038" sldId="264"/>
            <ac:spMk id="7" creationId="{72BFD6BD-00A5-3590-21EA-19590F0523B3}"/>
          </ac:spMkLst>
        </pc:spChg>
        <pc:spChg chg="mod">
          <ac:chgData name="רועי דרום" userId="1652c9f8-532e-48ca-9fe9-659e2d722af7" providerId="ADAL" clId="{67FF4DC7-A4DC-40E6-BA8F-DECCC3EC7BFA}" dt="2025-01-14T16:41:28.046" v="1203" actId="14100"/>
          <ac:spMkLst>
            <pc:docMk/>
            <pc:sldMk cId="2834679038" sldId="264"/>
            <ac:spMk id="25" creationId="{947F648D-1B99-92B8-5E93-C3697E92095E}"/>
          </ac:spMkLst>
        </pc:spChg>
        <pc:spChg chg="mod">
          <ac:chgData name="רועי דרום" userId="1652c9f8-532e-48ca-9fe9-659e2d722af7" providerId="ADAL" clId="{67FF4DC7-A4DC-40E6-BA8F-DECCC3EC7BFA}" dt="2025-01-14T16:41:00.514" v="1189" actId="20577"/>
          <ac:spMkLst>
            <pc:docMk/>
            <pc:sldMk cId="2834679038" sldId="264"/>
            <ac:spMk id="76" creationId="{A49ED879-133C-C7A8-1F0B-7240A0FD5932}"/>
          </ac:spMkLst>
        </pc:spChg>
        <pc:cxnChg chg="del mod">
          <ac:chgData name="רועי דרום" userId="1652c9f8-532e-48ca-9fe9-659e2d722af7" providerId="ADAL" clId="{67FF4DC7-A4DC-40E6-BA8F-DECCC3EC7BFA}" dt="2025-01-14T16:40:06.816" v="1149" actId="478"/>
          <ac:cxnSpMkLst>
            <pc:docMk/>
            <pc:sldMk cId="2834679038" sldId="264"/>
            <ac:cxnSpMk id="12" creationId="{FA23114F-57B6-6972-5F49-5D7431F2B561}"/>
          </ac:cxnSpMkLst>
        </pc:cxnChg>
      </pc:sldChg>
      <pc:sldChg chg="ord">
        <pc:chgData name="רועי דרום" userId="1652c9f8-532e-48ca-9fe9-659e2d722af7" providerId="ADAL" clId="{67FF4DC7-A4DC-40E6-BA8F-DECCC3EC7BFA}" dt="2025-01-14T16:21:42.857" v="1036"/>
        <pc:sldMkLst>
          <pc:docMk/>
          <pc:sldMk cId="2807552004" sldId="267"/>
        </pc:sldMkLst>
      </pc:sldChg>
      <pc:sldChg chg="addSp delSp modSp mod">
        <pc:chgData name="רועי דרום" userId="1652c9f8-532e-48ca-9fe9-659e2d722af7" providerId="ADAL" clId="{67FF4DC7-A4DC-40E6-BA8F-DECCC3EC7BFA}" dt="2025-01-12T09:51:20.473" v="1002" actId="1076"/>
        <pc:sldMkLst>
          <pc:docMk/>
          <pc:sldMk cId="2079015664" sldId="270"/>
        </pc:sldMkLst>
        <pc:spChg chg="mod">
          <ac:chgData name="רועי דרום" userId="1652c9f8-532e-48ca-9fe9-659e2d722af7" providerId="ADAL" clId="{67FF4DC7-A4DC-40E6-BA8F-DECCC3EC7BFA}" dt="2025-01-12T09:51:12.190" v="1000" actId="14100"/>
          <ac:spMkLst>
            <pc:docMk/>
            <pc:sldMk cId="2079015664" sldId="270"/>
            <ac:spMk id="2" creationId="{D0BCF8DB-90D7-8FF2-1449-2F4E3A187383}"/>
          </ac:spMkLst>
        </pc:spChg>
        <pc:graphicFrameChg chg="add del mod modGraphic">
          <ac:chgData name="רועי דרום" userId="1652c9f8-532e-48ca-9fe9-659e2d722af7" providerId="ADAL" clId="{67FF4DC7-A4DC-40E6-BA8F-DECCC3EC7BFA}" dt="2025-01-12T09:44:58.162" v="910" actId="478"/>
          <ac:graphicFrameMkLst>
            <pc:docMk/>
            <pc:sldMk cId="2079015664" sldId="270"/>
            <ac:graphicFrameMk id="3" creationId="{EC8D7ECA-C3E3-23C2-3C56-0F6986C7ED7B}"/>
          </ac:graphicFrameMkLst>
        </pc:graphicFrameChg>
        <pc:graphicFrameChg chg="add del mod modGraphic">
          <ac:chgData name="רועי דרום" userId="1652c9f8-532e-48ca-9fe9-659e2d722af7" providerId="ADAL" clId="{67FF4DC7-A4DC-40E6-BA8F-DECCC3EC7BFA}" dt="2025-01-12T09:45:00.018" v="911" actId="478"/>
          <ac:graphicFrameMkLst>
            <pc:docMk/>
            <pc:sldMk cId="2079015664" sldId="270"/>
            <ac:graphicFrameMk id="4" creationId="{1F5FF609-9349-46BE-3300-A098D77677C6}"/>
          </ac:graphicFrameMkLst>
        </pc:graphicFrameChg>
        <pc:graphicFrameChg chg="add mod">
          <ac:chgData name="רועי דרום" userId="1652c9f8-532e-48ca-9fe9-659e2d722af7" providerId="ADAL" clId="{67FF4DC7-A4DC-40E6-BA8F-DECCC3EC7BFA}" dt="2025-01-12T09:45:30.329" v="914" actId="1076"/>
          <ac:graphicFrameMkLst>
            <pc:docMk/>
            <pc:sldMk cId="2079015664" sldId="270"/>
            <ac:graphicFrameMk id="6" creationId="{5C2479FD-8A6B-E6FF-5149-B3A9B8A00286}"/>
          </ac:graphicFrameMkLst>
        </pc:graphicFrameChg>
        <pc:graphicFrameChg chg="add mod modGraphic">
          <ac:chgData name="רועי דרום" userId="1652c9f8-532e-48ca-9fe9-659e2d722af7" providerId="ADAL" clId="{67FF4DC7-A4DC-40E6-BA8F-DECCC3EC7BFA}" dt="2025-01-12T09:51:20.473" v="1002" actId="1076"/>
          <ac:graphicFrameMkLst>
            <pc:docMk/>
            <pc:sldMk cId="2079015664" sldId="270"/>
            <ac:graphicFrameMk id="8" creationId="{E8B90296-A1E6-E8DD-FCC9-A8B521A8957B}"/>
          </ac:graphicFrameMkLst>
        </pc:graphicFrameChg>
      </pc:sldChg>
      <pc:sldChg chg="del ord">
        <pc:chgData name="רועי דרום" userId="1652c9f8-532e-48ca-9fe9-659e2d722af7" providerId="ADAL" clId="{67FF4DC7-A4DC-40E6-BA8F-DECCC3EC7BFA}" dt="2025-01-14T16:41:29.971" v="1204" actId="47"/>
        <pc:sldMkLst>
          <pc:docMk/>
          <pc:sldMk cId="2971582402" sldId="277"/>
        </pc:sldMkLst>
      </pc:sldChg>
      <pc:sldChg chg="modSp mod">
        <pc:chgData name="רועי דרום" userId="1652c9f8-532e-48ca-9fe9-659e2d722af7" providerId="ADAL" clId="{67FF4DC7-A4DC-40E6-BA8F-DECCC3EC7BFA}" dt="2025-01-14T16:38:16.456" v="1147" actId="20577"/>
        <pc:sldMkLst>
          <pc:docMk/>
          <pc:sldMk cId="1527824602" sldId="278"/>
        </pc:sldMkLst>
        <pc:spChg chg="mod">
          <ac:chgData name="רועי דרום" userId="1652c9f8-532e-48ca-9fe9-659e2d722af7" providerId="ADAL" clId="{67FF4DC7-A4DC-40E6-BA8F-DECCC3EC7BFA}" dt="2025-01-14T16:38:16.456" v="1147" actId="20577"/>
          <ac:spMkLst>
            <pc:docMk/>
            <pc:sldMk cId="1527824602" sldId="278"/>
            <ac:spMk id="3" creationId="{2F71F221-4B4E-65FC-655D-324CADC671BD}"/>
          </ac:spMkLst>
        </pc:spChg>
      </pc:sldChg>
      <pc:sldChg chg="addSp modSp mod">
        <pc:chgData name="רועי דרום" userId="1652c9f8-532e-48ca-9fe9-659e2d722af7" providerId="ADAL" clId="{67FF4DC7-A4DC-40E6-BA8F-DECCC3EC7BFA}" dt="2025-01-14T15:58:23.488" v="1034" actId="1076"/>
        <pc:sldMkLst>
          <pc:docMk/>
          <pc:sldMk cId="1663116422" sldId="279"/>
        </pc:sldMkLst>
        <pc:spChg chg="mod">
          <ac:chgData name="רועי דרום" userId="1652c9f8-532e-48ca-9fe9-659e2d722af7" providerId="ADAL" clId="{67FF4DC7-A4DC-40E6-BA8F-DECCC3EC7BFA}" dt="2025-01-08T11:36:10.574" v="571" actId="1076"/>
          <ac:spMkLst>
            <pc:docMk/>
            <pc:sldMk cId="1663116422" sldId="279"/>
            <ac:spMk id="2" creationId="{E9FFD84F-A108-393D-8CAE-FBB3E7C25071}"/>
          </ac:spMkLst>
        </pc:spChg>
        <pc:spChg chg="add mod">
          <ac:chgData name="רועי דרום" userId="1652c9f8-532e-48ca-9fe9-659e2d722af7" providerId="ADAL" clId="{67FF4DC7-A4DC-40E6-BA8F-DECCC3EC7BFA}" dt="2025-01-08T11:42:39.798" v="625" actId="20577"/>
          <ac:spMkLst>
            <pc:docMk/>
            <pc:sldMk cId="1663116422" sldId="279"/>
            <ac:spMk id="5" creationId="{77DE6C0B-D93C-8C55-BA2B-26469EBF3330}"/>
          </ac:spMkLst>
        </pc:spChg>
        <pc:picChg chg="add mod">
          <ac:chgData name="רועי דרום" userId="1652c9f8-532e-48ca-9fe9-659e2d722af7" providerId="ADAL" clId="{67FF4DC7-A4DC-40E6-BA8F-DECCC3EC7BFA}" dt="2025-01-14T15:58:23.488" v="1034" actId="1076"/>
          <ac:picMkLst>
            <pc:docMk/>
            <pc:sldMk cId="1663116422" sldId="279"/>
            <ac:picMk id="6" creationId="{B72F5D12-C11D-F1FA-A3AC-1D8FC8F66B92}"/>
          </ac:picMkLst>
        </pc:picChg>
      </pc:sldChg>
      <pc:sldChg chg="addSp modSp mod">
        <pc:chgData name="רועי דרום" userId="1652c9f8-532e-48ca-9fe9-659e2d722af7" providerId="ADAL" clId="{67FF4DC7-A4DC-40E6-BA8F-DECCC3EC7BFA}" dt="2025-01-08T11:14:31.615" v="164" actId="1076"/>
        <pc:sldMkLst>
          <pc:docMk/>
          <pc:sldMk cId="1444861543" sldId="281"/>
        </pc:sldMkLst>
        <pc:spChg chg="mod">
          <ac:chgData name="רועי דרום" userId="1652c9f8-532e-48ca-9fe9-659e2d722af7" providerId="ADAL" clId="{67FF4DC7-A4DC-40E6-BA8F-DECCC3EC7BFA}" dt="2025-01-08T10:35:37.827" v="101" actId="1076"/>
          <ac:spMkLst>
            <pc:docMk/>
            <pc:sldMk cId="1444861543" sldId="281"/>
            <ac:spMk id="2" creationId="{957EE4E8-D6E3-8624-005E-BACD87FA8D63}"/>
          </ac:spMkLst>
        </pc:spChg>
        <pc:spChg chg="add mod">
          <ac:chgData name="רועי דרום" userId="1652c9f8-532e-48ca-9fe9-659e2d722af7" providerId="ADAL" clId="{67FF4DC7-A4DC-40E6-BA8F-DECCC3EC7BFA}" dt="2025-01-08T11:14:31.615" v="164" actId="1076"/>
          <ac:spMkLst>
            <pc:docMk/>
            <pc:sldMk cId="1444861543" sldId="281"/>
            <ac:spMk id="5" creationId="{F510F559-815D-B08A-1EA5-494FB5FB0D13}"/>
          </ac:spMkLst>
        </pc:spChg>
      </pc:sldChg>
      <pc:sldChg chg="addSp modSp mod">
        <pc:chgData name="רועי דרום" userId="1652c9f8-532e-48ca-9fe9-659e2d722af7" providerId="ADAL" clId="{67FF4DC7-A4DC-40E6-BA8F-DECCC3EC7BFA}" dt="2025-01-08T10:31:58.504" v="49" actId="14100"/>
        <pc:sldMkLst>
          <pc:docMk/>
          <pc:sldMk cId="2060623051" sldId="282"/>
        </pc:sldMkLst>
        <pc:spChg chg="mod">
          <ac:chgData name="רועי דרום" userId="1652c9f8-532e-48ca-9fe9-659e2d722af7" providerId="ADAL" clId="{67FF4DC7-A4DC-40E6-BA8F-DECCC3EC7BFA}" dt="2025-01-08T10:30:53.910" v="36" actId="20577"/>
          <ac:spMkLst>
            <pc:docMk/>
            <pc:sldMk cId="2060623051" sldId="282"/>
            <ac:spMk id="2" creationId="{F05DD7C9-C0C1-F403-73C8-4FC8DAA01824}"/>
          </ac:spMkLst>
        </pc:spChg>
        <pc:picChg chg="add mod">
          <ac:chgData name="רועי דרום" userId="1652c9f8-532e-48ca-9fe9-659e2d722af7" providerId="ADAL" clId="{67FF4DC7-A4DC-40E6-BA8F-DECCC3EC7BFA}" dt="2025-01-08T10:31:56.571" v="48" actId="1076"/>
          <ac:picMkLst>
            <pc:docMk/>
            <pc:sldMk cId="2060623051" sldId="282"/>
            <ac:picMk id="3" creationId="{E78839E7-632A-9EE8-3AAA-D484FA2BBDBB}"/>
          </ac:picMkLst>
        </pc:picChg>
        <pc:picChg chg="add mod">
          <ac:chgData name="רועי דרום" userId="1652c9f8-532e-48ca-9fe9-659e2d722af7" providerId="ADAL" clId="{67FF4DC7-A4DC-40E6-BA8F-DECCC3EC7BFA}" dt="2025-01-08T10:31:58.504" v="49" actId="14100"/>
          <ac:picMkLst>
            <pc:docMk/>
            <pc:sldMk cId="2060623051" sldId="282"/>
            <ac:picMk id="5" creationId="{BFC12B06-D572-BC89-1D34-704D6DF18B5C}"/>
          </ac:picMkLst>
        </pc:picChg>
      </pc:sldChg>
      <pc:sldChg chg="addSp modSp mod">
        <pc:chgData name="רועי דרום" userId="1652c9f8-532e-48ca-9fe9-659e2d722af7" providerId="ADAL" clId="{67FF4DC7-A4DC-40E6-BA8F-DECCC3EC7BFA}" dt="2025-01-08T10:29:43.633" v="16" actId="1076"/>
        <pc:sldMkLst>
          <pc:docMk/>
          <pc:sldMk cId="3018233421" sldId="283"/>
        </pc:sldMkLst>
        <pc:spChg chg="mod">
          <ac:chgData name="רועי דרום" userId="1652c9f8-532e-48ca-9fe9-659e2d722af7" providerId="ADAL" clId="{67FF4DC7-A4DC-40E6-BA8F-DECCC3EC7BFA}" dt="2025-01-08T10:29:12.482" v="10" actId="1076"/>
          <ac:spMkLst>
            <pc:docMk/>
            <pc:sldMk cId="3018233421" sldId="283"/>
            <ac:spMk id="2" creationId="{281F0C30-9720-465F-43B8-E9F32BA78AC4}"/>
          </ac:spMkLst>
        </pc:spChg>
        <pc:picChg chg="add mod modCrop">
          <ac:chgData name="רועי דרום" userId="1652c9f8-532e-48ca-9fe9-659e2d722af7" providerId="ADAL" clId="{67FF4DC7-A4DC-40E6-BA8F-DECCC3EC7BFA}" dt="2025-01-08T10:29:43.633" v="16" actId="1076"/>
          <ac:picMkLst>
            <pc:docMk/>
            <pc:sldMk cId="3018233421" sldId="283"/>
            <ac:picMk id="3" creationId="{51245175-F8B8-653B-D225-B96310BB1BE7}"/>
          </ac:picMkLst>
        </pc:picChg>
      </pc:sldChg>
      <pc:sldChg chg="addSp modSp mod">
        <pc:chgData name="רועי דרום" userId="1652c9f8-532e-48ca-9fe9-659e2d722af7" providerId="ADAL" clId="{67FF4DC7-A4DC-40E6-BA8F-DECCC3EC7BFA}" dt="2025-01-08T10:34:36.410" v="95" actId="14100"/>
        <pc:sldMkLst>
          <pc:docMk/>
          <pc:sldMk cId="1330149259" sldId="284"/>
        </pc:sldMkLst>
        <pc:spChg chg="mod">
          <ac:chgData name="רועי דרום" userId="1652c9f8-532e-48ca-9fe9-659e2d722af7" providerId="ADAL" clId="{67FF4DC7-A4DC-40E6-BA8F-DECCC3EC7BFA}" dt="2025-01-08T10:33:40.994" v="79" actId="1076"/>
          <ac:spMkLst>
            <pc:docMk/>
            <pc:sldMk cId="1330149259" sldId="284"/>
            <ac:spMk id="2" creationId="{91599C57-99F7-6E61-E1C8-FD7547C1A52D}"/>
          </ac:spMkLst>
        </pc:spChg>
        <pc:picChg chg="add mod">
          <ac:chgData name="רועי דרום" userId="1652c9f8-532e-48ca-9fe9-659e2d722af7" providerId="ADAL" clId="{67FF4DC7-A4DC-40E6-BA8F-DECCC3EC7BFA}" dt="2025-01-08T10:34:26.375" v="90" actId="1076"/>
          <ac:picMkLst>
            <pc:docMk/>
            <pc:sldMk cId="1330149259" sldId="284"/>
            <ac:picMk id="3" creationId="{83D7854D-9F7D-89CE-D3CC-595582B23C7C}"/>
          </ac:picMkLst>
        </pc:picChg>
        <pc:picChg chg="add mod">
          <ac:chgData name="רועי דרום" userId="1652c9f8-532e-48ca-9fe9-659e2d722af7" providerId="ADAL" clId="{67FF4DC7-A4DC-40E6-BA8F-DECCC3EC7BFA}" dt="2025-01-08T10:34:36.410" v="95" actId="14100"/>
          <ac:picMkLst>
            <pc:docMk/>
            <pc:sldMk cId="1330149259" sldId="284"/>
            <ac:picMk id="5" creationId="{511B8C3A-8AA0-99A1-640E-E35AE9E67184}"/>
          </ac:picMkLst>
        </pc:picChg>
      </pc:sldChg>
      <pc:sldChg chg="addSp modSp mod">
        <pc:chgData name="רועי דרום" userId="1652c9f8-532e-48ca-9fe9-659e2d722af7" providerId="ADAL" clId="{67FF4DC7-A4DC-40E6-BA8F-DECCC3EC7BFA}" dt="2025-01-08T10:33:03.201" v="60" actId="1076"/>
        <pc:sldMkLst>
          <pc:docMk/>
          <pc:sldMk cId="654766502" sldId="285"/>
        </pc:sldMkLst>
        <pc:spChg chg="mod">
          <ac:chgData name="רועי דרום" userId="1652c9f8-532e-48ca-9fe9-659e2d722af7" providerId="ADAL" clId="{67FF4DC7-A4DC-40E6-BA8F-DECCC3EC7BFA}" dt="2025-01-08T10:32:19.069" v="52" actId="27636"/>
          <ac:spMkLst>
            <pc:docMk/>
            <pc:sldMk cId="654766502" sldId="285"/>
            <ac:spMk id="2" creationId="{5F69379D-D938-ED8E-911D-E37FBEB9F08F}"/>
          </ac:spMkLst>
        </pc:spChg>
        <pc:picChg chg="add mod modCrop">
          <ac:chgData name="רועי דרום" userId="1652c9f8-532e-48ca-9fe9-659e2d722af7" providerId="ADAL" clId="{67FF4DC7-A4DC-40E6-BA8F-DECCC3EC7BFA}" dt="2025-01-08T10:33:03.201" v="60" actId="1076"/>
          <ac:picMkLst>
            <pc:docMk/>
            <pc:sldMk cId="654766502" sldId="285"/>
            <ac:picMk id="3" creationId="{B0DC8306-42EB-23B5-1B03-CAA007335FDD}"/>
          </ac:picMkLst>
        </pc:picChg>
      </pc:sldChg>
      <pc:sldChg chg="addSp delSp modSp mod">
        <pc:chgData name="רועי דרום" userId="1652c9f8-532e-48ca-9fe9-659e2d722af7" providerId="ADAL" clId="{67FF4DC7-A4DC-40E6-BA8F-DECCC3EC7BFA}" dt="2025-01-14T15:57:28.365" v="1033" actId="6549"/>
        <pc:sldMkLst>
          <pc:docMk/>
          <pc:sldMk cId="3154615119" sldId="286"/>
        </pc:sldMkLst>
        <pc:spChg chg="mod">
          <ac:chgData name="רועי דרום" userId="1652c9f8-532e-48ca-9fe9-659e2d722af7" providerId="ADAL" clId="{67FF4DC7-A4DC-40E6-BA8F-DECCC3EC7BFA}" dt="2025-01-12T09:28:48.433" v="633" actId="1076"/>
          <ac:spMkLst>
            <pc:docMk/>
            <pc:sldMk cId="3154615119" sldId="286"/>
            <ac:spMk id="2" creationId="{3418A8CF-5A44-DB3C-77E2-AA03E0A94525}"/>
          </ac:spMkLst>
        </pc:spChg>
        <pc:spChg chg="add del mod">
          <ac:chgData name="רועי דרום" userId="1652c9f8-532e-48ca-9fe9-659e2d722af7" providerId="ADAL" clId="{67FF4DC7-A4DC-40E6-BA8F-DECCC3EC7BFA}" dt="2025-01-12T09:32:13.125" v="639"/>
          <ac:spMkLst>
            <pc:docMk/>
            <pc:sldMk cId="3154615119" sldId="286"/>
            <ac:spMk id="5" creationId="{311C0C2D-8576-0BB0-8B01-BF073B676926}"/>
          </ac:spMkLst>
        </pc:spChg>
        <pc:spChg chg="add mod">
          <ac:chgData name="רועי דרום" userId="1652c9f8-532e-48ca-9fe9-659e2d722af7" providerId="ADAL" clId="{67FF4DC7-A4DC-40E6-BA8F-DECCC3EC7BFA}" dt="2025-01-14T15:57:28.365" v="1033" actId="6549"/>
          <ac:spMkLst>
            <pc:docMk/>
            <pc:sldMk cId="3154615119" sldId="286"/>
            <ac:spMk id="6" creationId="{D0AD74D8-444F-CB16-59C9-A75200CD5834}"/>
          </ac:spMkLst>
        </pc:spChg>
        <pc:picChg chg="add mod">
          <ac:chgData name="רועי דרום" userId="1652c9f8-532e-48ca-9fe9-659e2d722af7" providerId="ADAL" clId="{67FF4DC7-A4DC-40E6-BA8F-DECCC3EC7BFA}" dt="2025-01-12T09:35:32.768" v="759" actId="1076"/>
          <ac:picMkLst>
            <pc:docMk/>
            <pc:sldMk cId="3154615119" sldId="286"/>
            <ac:picMk id="3" creationId="{055778B3-FBFB-A06D-0BA5-A589C200396C}"/>
          </ac:picMkLst>
        </pc:picChg>
        <pc:picChg chg="add mod">
          <ac:chgData name="רועי דרום" userId="1652c9f8-532e-48ca-9fe9-659e2d722af7" providerId="ADAL" clId="{67FF4DC7-A4DC-40E6-BA8F-DECCC3EC7BFA}" dt="2025-01-12T09:35:25.995" v="758" actId="1076"/>
          <ac:picMkLst>
            <pc:docMk/>
            <pc:sldMk cId="3154615119" sldId="286"/>
            <ac:picMk id="7" creationId="{1C969582-DDFE-8CA1-D1CA-3341B9F6E4D1}"/>
          </ac:picMkLst>
        </pc:picChg>
        <pc:picChg chg="add mod">
          <ac:chgData name="רועי דרום" userId="1652c9f8-532e-48ca-9fe9-659e2d722af7" providerId="ADAL" clId="{67FF4DC7-A4DC-40E6-BA8F-DECCC3EC7BFA}" dt="2025-01-12T09:35:20.066" v="757" actId="1076"/>
          <ac:picMkLst>
            <pc:docMk/>
            <pc:sldMk cId="3154615119" sldId="286"/>
            <ac:picMk id="8" creationId="{AA95DEBB-61EC-5D23-CA32-59320D900A03}"/>
          </ac:picMkLst>
        </pc:picChg>
      </pc:sldChg>
      <pc:sldChg chg="addSp delSp modSp new mod">
        <pc:chgData name="רועי דרום" userId="1652c9f8-532e-48ca-9fe9-659e2d722af7" providerId="ADAL" clId="{67FF4DC7-A4DC-40E6-BA8F-DECCC3EC7BFA}" dt="2025-01-08T10:30:16.892" v="21" actId="1076"/>
        <pc:sldMkLst>
          <pc:docMk/>
          <pc:sldMk cId="2688774543" sldId="287"/>
        </pc:sldMkLst>
        <pc:spChg chg="del">
          <ac:chgData name="רועי דרום" userId="1652c9f8-532e-48ca-9fe9-659e2d722af7" providerId="ADAL" clId="{67FF4DC7-A4DC-40E6-BA8F-DECCC3EC7BFA}" dt="2025-01-08T10:29:06.920" v="7"/>
          <ac:spMkLst>
            <pc:docMk/>
            <pc:sldMk cId="2688774543" sldId="287"/>
            <ac:spMk id="2" creationId="{D93509FD-5A3D-C403-4CB9-254811523406}"/>
          </ac:spMkLst>
        </pc:spChg>
        <pc:spChg chg="del">
          <ac:chgData name="רועי דרום" userId="1652c9f8-532e-48ca-9fe9-659e2d722af7" providerId="ADAL" clId="{67FF4DC7-A4DC-40E6-BA8F-DECCC3EC7BFA}" dt="2025-01-08T10:29:16.245" v="11"/>
          <ac:spMkLst>
            <pc:docMk/>
            <pc:sldMk cId="2688774543" sldId="287"/>
            <ac:spMk id="3" creationId="{AD63486F-0DB1-0CB0-8348-CC773756A67B}"/>
          </ac:spMkLst>
        </pc:spChg>
        <pc:spChg chg="add mod">
          <ac:chgData name="רועי דרום" userId="1652c9f8-532e-48ca-9fe9-659e2d722af7" providerId="ADAL" clId="{67FF4DC7-A4DC-40E6-BA8F-DECCC3EC7BFA}" dt="2025-01-08T10:29:08.843" v="9" actId="1076"/>
          <ac:spMkLst>
            <pc:docMk/>
            <pc:sldMk cId="2688774543" sldId="287"/>
            <ac:spMk id="5" creationId="{FFA32EDC-1F04-3C4D-B369-A1B32C731218}"/>
          </ac:spMkLst>
        </pc:spChg>
        <pc:picChg chg="add mod modCrop">
          <ac:chgData name="רועי דרום" userId="1652c9f8-532e-48ca-9fe9-659e2d722af7" providerId="ADAL" clId="{67FF4DC7-A4DC-40E6-BA8F-DECCC3EC7BFA}" dt="2025-01-08T10:30:16.892" v="21" actId="1076"/>
          <ac:picMkLst>
            <pc:docMk/>
            <pc:sldMk cId="2688774543" sldId="287"/>
            <ac:picMk id="6" creationId="{D7B1EF03-2D50-0DB2-5D58-1503471330E2}"/>
          </ac:picMkLst>
        </pc:picChg>
      </pc:sldChg>
      <pc:sldChg chg="addSp modSp add mod">
        <pc:chgData name="רועי דרום" userId="1652c9f8-532e-48ca-9fe9-659e2d722af7" providerId="ADAL" clId="{67FF4DC7-A4DC-40E6-BA8F-DECCC3EC7BFA}" dt="2025-01-08T10:35:21.454" v="100" actId="1076"/>
        <pc:sldMkLst>
          <pc:docMk/>
          <pc:sldMk cId="3479476046" sldId="288"/>
        </pc:sldMkLst>
        <pc:picChg chg="add mod modCrop">
          <ac:chgData name="רועי דרום" userId="1652c9f8-532e-48ca-9fe9-659e2d722af7" providerId="ADAL" clId="{67FF4DC7-A4DC-40E6-BA8F-DECCC3EC7BFA}" dt="2025-01-08T10:35:21.454" v="100" actId="1076"/>
          <ac:picMkLst>
            <pc:docMk/>
            <pc:sldMk cId="3479476046" sldId="288"/>
            <ac:picMk id="3" creationId="{8F144E0F-0051-424C-3F3C-880412619B2C}"/>
          </ac:picMkLst>
        </pc:picChg>
      </pc:sldChg>
      <pc:sldChg chg="addSp delSp modSp new mod">
        <pc:chgData name="רועי דרום" userId="1652c9f8-532e-48ca-9fe9-659e2d722af7" providerId="ADAL" clId="{67FF4DC7-A4DC-40E6-BA8F-DECCC3EC7BFA}" dt="2025-01-08T11:35:52.679" v="568" actId="1076"/>
        <pc:sldMkLst>
          <pc:docMk/>
          <pc:sldMk cId="1952385112" sldId="289"/>
        </pc:sldMkLst>
        <pc:spChg chg="mod">
          <ac:chgData name="רועי דרום" userId="1652c9f8-532e-48ca-9fe9-659e2d722af7" providerId="ADAL" clId="{67FF4DC7-A4DC-40E6-BA8F-DECCC3EC7BFA}" dt="2025-01-08T11:15:05.008" v="210" actId="1076"/>
          <ac:spMkLst>
            <pc:docMk/>
            <pc:sldMk cId="1952385112" sldId="289"/>
            <ac:spMk id="2" creationId="{27599D08-255B-1F50-2113-32BAFD4D1180}"/>
          </ac:spMkLst>
        </pc:spChg>
        <pc:spChg chg="add del mod">
          <ac:chgData name="רועי דרום" userId="1652c9f8-532e-48ca-9fe9-659e2d722af7" providerId="ADAL" clId="{67FF4DC7-A4DC-40E6-BA8F-DECCC3EC7BFA}" dt="2025-01-08T11:35:52.679" v="568" actId="1076"/>
          <ac:spMkLst>
            <pc:docMk/>
            <pc:sldMk cId="1952385112" sldId="289"/>
            <ac:spMk id="3" creationId="{CBCF9B74-BD04-13C2-25CB-2B2F88C2B6E0}"/>
          </ac:spMkLst>
        </pc:spChg>
        <pc:spChg chg="add mod">
          <ac:chgData name="רועי דרום" userId="1652c9f8-532e-48ca-9fe9-659e2d722af7" providerId="ADAL" clId="{67FF4DC7-A4DC-40E6-BA8F-DECCC3EC7BFA}" dt="2025-01-08T11:22:35.213" v="212"/>
          <ac:spMkLst>
            <pc:docMk/>
            <pc:sldMk cId="1952385112" sldId="289"/>
            <ac:spMk id="5" creationId="{AA7CC72F-18FE-38CD-C394-0B70E81517BF}"/>
          </ac:spMkLst>
        </pc:spChg>
        <pc:spChg chg="add mod">
          <ac:chgData name="רועי דרום" userId="1652c9f8-532e-48ca-9fe9-659e2d722af7" providerId="ADAL" clId="{67FF4DC7-A4DC-40E6-BA8F-DECCC3EC7BFA}" dt="2025-01-08T11:22:47.271" v="216"/>
          <ac:spMkLst>
            <pc:docMk/>
            <pc:sldMk cId="1952385112" sldId="289"/>
            <ac:spMk id="6" creationId="{F826F5BF-D0FC-0CEC-DD38-5F65AE2D86F7}"/>
          </ac:spMkLst>
        </pc:spChg>
        <pc:spChg chg="add">
          <ac:chgData name="רועי דרום" userId="1652c9f8-532e-48ca-9fe9-659e2d722af7" providerId="ADAL" clId="{67FF4DC7-A4DC-40E6-BA8F-DECCC3EC7BFA}" dt="2025-01-08T11:23:11.326" v="229"/>
          <ac:spMkLst>
            <pc:docMk/>
            <pc:sldMk cId="1952385112" sldId="289"/>
            <ac:spMk id="7" creationId="{E8312F77-F9BA-FCBD-EE69-5084A221DD25}"/>
          </ac:spMkLst>
        </pc:spChg>
        <pc:spChg chg="add mod">
          <ac:chgData name="רועי דרום" userId="1652c9f8-532e-48ca-9fe9-659e2d722af7" providerId="ADAL" clId="{67FF4DC7-A4DC-40E6-BA8F-DECCC3EC7BFA}" dt="2025-01-08T11:35:48.744" v="567" actId="1076"/>
          <ac:spMkLst>
            <pc:docMk/>
            <pc:sldMk cId="1952385112" sldId="289"/>
            <ac:spMk id="9" creationId="{8519245D-37C2-C1AB-EED6-ECB05C2F3B31}"/>
          </ac:spMkLst>
        </pc:spChg>
        <pc:spChg chg="add del">
          <ac:chgData name="רועי דרום" userId="1652c9f8-532e-48ca-9fe9-659e2d722af7" providerId="ADAL" clId="{67FF4DC7-A4DC-40E6-BA8F-DECCC3EC7BFA}" dt="2025-01-08T11:30:31.639" v="451" actId="22"/>
          <ac:spMkLst>
            <pc:docMk/>
            <pc:sldMk cId="1952385112" sldId="289"/>
            <ac:spMk id="11" creationId="{7AE36C16-4FE1-E627-59CE-5AAEE0EA873E}"/>
          </ac:spMkLst>
        </pc:spChg>
        <pc:graphicFrameChg chg="add mod">
          <ac:chgData name="רועי דרום" userId="1652c9f8-532e-48ca-9fe9-659e2d722af7" providerId="ADAL" clId="{67FF4DC7-A4DC-40E6-BA8F-DECCC3EC7BFA}" dt="2025-01-08T11:24:52.432" v="276"/>
          <ac:graphicFrameMkLst>
            <pc:docMk/>
            <pc:sldMk cId="1952385112" sldId="289"/>
            <ac:graphicFrameMk id="8" creationId="{D838A927-3FB4-8654-A83F-F0B4147BFBA5}"/>
          </ac:graphicFrameMkLst>
        </pc:graphicFrameChg>
      </pc:sldChg>
      <pc:sldChg chg="modSp mod">
        <pc:chgData name="רועי דרום" userId="1652c9f8-532e-48ca-9fe9-659e2d722af7" providerId="ADAL" clId="{67FF4DC7-A4DC-40E6-BA8F-DECCC3EC7BFA}" dt="2025-01-14T16:36:49.851" v="1044" actId="20577"/>
        <pc:sldMkLst>
          <pc:docMk/>
          <pc:sldMk cId="3916652191" sldId="290"/>
        </pc:sldMkLst>
        <pc:spChg chg="mod">
          <ac:chgData name="רועי דרום" userId="1652c9f8-532e-48ca-9fe9-659e2d722af7" providerId="ADAL" clId="{67FF4DC7-A4DC-40E6-BA8F-DECCC3EC7BFA}" dt="2025-01-14T16:36:49.851" v="1044" actId="20577"/>
          <ac:spMkLst>
            <pc:docMk/>
            <pc:sldMk cId="3916652191" sldId="290"/>
            <ac:spMk id="3" creationId="{5F2CF696-5D1D-9F9A-001B-8E46F936A12A}"/>
          </ac:spMkLst>
        </pc:spChg>
      </pc:sldChg>
      <pc:sldChg chg="addSp delSp modSp add mod ord">
        <pc:chgData name="רועי דרום" userId="1652c9f8-532e-48ca-9fe9-659e2d722af7" providerId="ADAL" clId="{67FF4DC7-A4DC-40E6-BA8F-DECCC3EC7BFA}" dt="2025-01-12T09:50:55.394" v="998" actId="572"/>
        <pc:sldMkLst>
          <pc:docMk/>
          <pc:sldMk cId="546593464" sldId="291"/>
        </pc:sldMkLst>
        <pc:spChg chg="mod">
          <ac:chgData name="רועי דרום" userId="1652c9f8-532e-48ca-9fe9-659e2d722af7" providerId="ADAL" clId="{67FF4DC7-A4DC-40E6-BA8F-DECCC3EC7BFA}" dt="2025-01-12T09:48:54.329" v="969" actId="1076"/>
          <ac:spMkLst>
            <pc:docMk/>
            <pc:sldMk cId="546593464" sldId="291"/>
            <ac:spMk id="2" creationId="{52279F45-C2B2-3501-E8FD-BD8118A26FE6}"/>
          </ac:spMkLst>
        </pc:spChg>
        <pc:graphicFrameChg chg="del">
          <ac:chgData name="רועי דרום" userId="1652c9f8-532e-48ca-9fe9-659e2d722af7" providerId="ADAL" clId="{67FF4DC7-A4DC-40E6-BA8F-DECCC3EC7BFA}" dt="2025-01-12T09:42:14.597" v="823" actId="478"/>
          <ac:graphicFrameMkLst>
            <pc:docMk/>
            <pc:sldMk cId="546593464" sldId="291"/>
            <ac:graphicFrameMk id="3" creationId="{FEC3AD4E-3BD6-F07B-274D-C56981F862E4}"/>
          </ac:graphicFrameMkLst>
        </pc:graphicFrameChg>
        <pc:graphicFrameChg chg="del">
          <ac:chgData name="רועי דרום" userId="1652c9f8-532e-48ca-9fe9-659e2d722af7" providerId="ADAL" clId="{67FF4DC7-A4DC-40E6-BA8F-DECCC3EC7BFA}" dt="2025-01-12T09:42:11.716" v="822" actId="478"/>
          <ac:graphicFrameMkLst>
            <pc:docMk/>
            <pc:sldMk cId="546593464" sldId="291"/>
            <ac:graphicFrameMk id="4" creationId="{980824C6-4AB3-44B9-0D27-66C0EC023653}"/>
          </ac:graphicFrameMkLst>
        </pc:graphicFrameChg>
        <pc:graphicFrameChg chg="add mod modGraphic">
          <ac:chgData name="רועי דרום" userId="1652c9f8-532e-48ca-9fe9-659e2d722af7" providerId="ADAL" clId="{67FF4DC7-A4DC-40E6-BA8F-DECCC3EC7BFA}" dt="2025-01-12T09:50:55.394" v="998" actId="572"/>
          <ac:graphicFrameMkLst>
            <pc:docMk/>
            <pc:sldMk cId="546593464" sldId="291"/>
            <ac:graphicFrameMk id="6" creationId="{9A00636D-8313-AA98-5243-9D7397538858}"/>
          </ac:graphicFrameMkLst>
        </pc:graphicFrameChg>
      </pc:sldChg>
      <pc:sldChg chg="new del">
        <pc:chgData name="רועי דרום" userId="1652c9f8-532e-48ca-9fe9-659e2d722af7" providerId="ADAL" clId="{67FF4DC7-A4DC-40E6-BA8F-DECCC3EC7BFA}" dt="2025-01-12T09:42:06.132" v="820" actId="680"/>
        <pc:sldMkLst>
          <pc:docMk/>
          <pc:sldMk cId="3969680012" sldId="291"/>
        </pc:sldMkLst>
      </pc:sldChg>
    </pc:docChg>
  </pc:docChgLst>
  <pc:docChgLst>
    <pc:chgData name="הגר טיבי" userId="ce345455-8dba-42ca-beef-7aa880369128" providerId="ADAL" clId="{29CFBDD7-41AF-46DE-AC2B-FB176E95E71E}"/>
    <pc:docChg chg="undo redo custSel addSld delSld modSld sldOrd">
      <pc:chgData name="הגר טיבי" userId="ce345455-8dba-42ca-beef-7aa880369128" providerId="ADAL" clId="{29CFBDD7-41AF-46DE-AC2B-FB176E95E71E}" dt="2025-01-13T15:29:36.059" v="904"/>
      <pc:docMkLst>
        <pc:docMk/>
      </pc:docMkLst>
      <pc:sldChg chg="addSp delSp modSp mod ord modNotesTx">
        <pc:chgData name="הגר טיבי" userId="ce345455-8dba-42ca-beef-7aa880369128" providerId="ADAL" clId="{29CFBDD7-41AF-46DE-AC2B-FB176E95E71E}" dt="2025-01-13T15:23:49.606" v="898" actId="20577"/>
        <pc:sldMkLst>
          <pc:docMk/>
          <pc:sldMk cId="2907842407" sldId="258"/>
        </pc:sldMkLst>
        <pc:spChg chg="mod">
          <ac:chgData name="הגר טיבי" userId="ce345455-8dba-42ca-beef-7aa880369128" providerId="ADAL" clId="{29CFBDD7-41AF-46DE-AC2B-FB176E95E71E}" dt="2025-01-11T14:23:48.297" v="786" actId="1076"/>
          <ac:spMkLst>
            <pc:docMk/>
            <pc:sldMk cId="2907842407" sldId="258"/>
            <ac:spMk id="2" creationId="{B5DC3CAD-A9A4-BCC3-8D7F-AE034960EC6A}"/>
          </ac:spMkLst>
        </pc:spChg>
        <pc:spChg chg="del mod">
          <ac:chgData name="הגר טיבי" userId="ce345455-8dba-42ca-beef-7aa880369128" providerId="ADAL" clId="{29CFBDD7-41AF-46DE-AC2B-FB176E95E71E}" dt="2025-01-11T14:22:45.044" v="762" actId="478"/>
          <ac:spMkLst>
            <pc:docMk/>
            <pc:sldMk cId="2907842407" sldId="258"/>
            <ac:spMk id="3" creationId="{5C2933CF-4B3A-E884-75F0-D233BF38A019}"/>
          </ac:spMkLst>
        </pc:spChg>
        <pc:spChg chg="del">
          <ac:chgData name="הגר טיבי" userId="ce345455-8dba-42ca-beef-7aa880369128" providerId="ADAL" clId="{29CFBDD7-41AF-46DE-AC2B-FB176E95E71E}" dt="2025-01-11T14:24:41.517" v="800" actId="478"/>
          <ac:spMkLst>
            <pc:docMk/>
            <pc:sldMk cId="2907842407" sldId="258"/>
            <ac:spMk id="4" creationId="{BF9FEBBF-6649-70ED-137C-C20D1F336C76}"/>
          </ac:spMkLst>
        </pc:spChg>
        <pc:spChg chg="add del mod">
          <ac:chgData name="הגר טיבי" userId="ce345455-8dba-42ca-beef-7aa880369128" providerId="ADAL" clId="{29CFBDD7-41AF-46DE-AC2B-FB176E95E71E}" dt="2025-01-11T14:22:49.133" v="764" actId="478"/>
          <ac:spMkLst>
            <pc:docMk/>
            <pc:sldMk cId="2907842407" sldId="258"/>
            <ac:spMk id="6" creationId="{299598DA-312F-B51E-C5CC-B55F709A44D9}"/>
          </ac:spMkLst>
        </pc:spChg>
        <pc:spChg chg="add mod">
          <ac:chgData name="הגר טיבי" userId="ce345455-8dba-42ca-beef-7aa880369128" providerId="ADAL" clId="{29CFBDD7-41AF-46DE-AC2B-FB176E95E71E}" dt="2025-01-11T14:23:44.223" v="784" actId="1076"/>
          <ac:spMkLst>
            <pc:docMk/>
            <pc:sldMk cId="2907842407" sldId="258"/>
            <ac:spMk id="8" creationId="{9ECAFD95-5ACF-F2C4-C2FF-ADD49504A500}"/>
          </ac:spMkLst>
        </pc:spChg>
        <pc:spChg chg="add del mod">
          <ac:chgData name="הגר טיבי" userId="ce345455-8dba-42ca-beef-7aa880369128" providerId="ADAL" clId="{29CFBDD7-41AF-46DE-AC2B-FB176E95E71E}" dt="2025-01-11T14:24:22.809" v="794" actId="478"/>
          <ac:spMkLst>
            <pc:docMk/>
            <pc:sldMk cId="2907842407" sldId="258"/>
            <ac:spMk id="9" creationId="{2DE24674-FE21-0F97-066D-D02F412247B0}"/>
          </ac:spMkLst>
        </pc:spChg>
        <pc:spChg chg="add del mod">
          <ac:chgData name="הגר טיבי" userId="ce345455-8dba-42ca-beef-7aa880369128" providerId="ADAL" clId="{29CFBDD7-41AF-46DE-AC2B-FB176E95E71E}" dt="2025-01-11T14:24:23.196" v="795" actId="478"/>
          <ac:spMkLst>
            <pc:docMk/>
            <pc:sldMk cId="2907842407" sldId="258"/>
            <ac:spMk id="10" creationId="{00000000-0000-0000-0000-000000000000}"/>
          </ac:spMkLst>
        </pc:spChg>
        <pc:spChg chg="add mod">
          <ac:chgData name="הגר טיבי" userId="ce345455-8dba-42ca-beef-7aa880369128" providerId="ADAL" clId="{29CFBDD7-41AF-46DE-AC2B-FB176E95E71E}" dt="2025-01-11T14:24:35.679" v="799" actId="1076"/>
          <ac:spMkLst>
            <pc:docMk/>
            <pc:sldMk cId="2907842407" sldId="258"/>
            <ac:spMk id="11" creationId="{00000000-0000-0000-0000-000000000000}"/>
          </ac:spMkLst>
        </pc:spChg>
        <pc:spChg chg="add del mod">
          <ac:chgData name="הגר טיבי" userId="ce345455-8dba-42ca-beef-7aa880369128" providerId="ADAL" clId="{29CFBDD7-41AF-46DE-AC2B-FB176E95E71E}" dt="2025-01-11T14:25:15.088" v="807" actId="1076"/>
          <ac:spMkLst>
            <pc:docMk/>
            <pc:sldMk cId="2907842407" sldId="258"/>
            <ac:spMk id="12" creationId="{00000000-0000-0000-0000-000000000000}"/>
          </ac:spMkLst>
        </pc:spChg>
        <pc:picChg chg="add mod">
          <ac:chgData name="הגר טיבי" userId="ce345455-8dba-42ca-beef-7aa880369128" providerId="ADAL" clId="{29CFBDD7-41AF-46DE-AC2B-FB176E95E71E}" dt="2025-01-11T14:23:42.027" v="783" actId="1076"/>
          <ac:picMkLst>
            <pc:docMk/>
            <pc:sldMk cId="2907842407" sldId="258"/>
            <ac:picMk id="7" creationId="{AE79F1D4-B7B6-AD05-D9B1-963EC110C889}"/>
          </ac:picMkLst>
        </pc:picChg>
      </pc:sldChg>
      <pc:sldChg chg="del">
        <pc:chgData name="הגר טיבי" userId="ce345455-8dba-42ca-beef-7aa880369128" providerId="ADAL" clId="{29CFBDD7-41AF-46DE-AC2B-FB176E95E71E}" dt="2025-01-07T17:32:45.150" v="421" actId="47"/>
        <pc:sldMkLst>
          <pc:docMk/>
          <pc:sldMk cId="2196830858" sldId="260"/>
        </pc:sldMkLst>
      </pc:sldChg>
      <pc:sldChg chg="addSp delSp modSp mod setBg setClrOvrMap modNotesTx">
        <pc:chgData name="הגר טיבי" userId="ce345455-8dba-42ca-beef-7aa880369128" providerId="ADAL" clId="{29CFBDD7-41AF-46DE-AC2B-FB176E95E71E}" dt="2025-01-11T14:37:59.560" v="885" actId="1076"/>
        <pc:sldMkLst>
          <pc:docMk/>
          <pc:sldMk cId="1381012089" sldId="262"/>
        </pc:sldMkLst>
        <pc:spChg chg="mod">
          <ac:chgData name="הגר טיבי" userId="ce345455-8dba-42ca-beef-7aa880369128" providerId="ADAL" clId="{29CFBDD7-41AF-46DE-AC2B-FB176E95E71E}" dt="2025-01-11T14:33:17.566" v="817" actId="26606"/>
          <ac:spMkLst>
            <pc:docMk/>
            <pc:sldMk cId="1381012089" sldId="262"/>
            <ac:spMk id="2" creationId="{94E8D67C-2924-5A20-6532-2251CC8AAF98}"/>
          </ac:spMkLst>
        </pc:spChg>
        <pc:spChg chg="del mod">
          <ac:chgData name="הגר טיבי" userId="ce345455-8dba-42ca-beef-7aa880369128" providerId="ADAL" clId="{29CFBDD7-41AF-46DE-AC2B-FB176E95E71E}" dt="2025-01-11T14:33:21.035" v="818" actId="478"/>
          <ac:spMkLst>
            <pc:docMk/>
            <pc:sldMk cId="1381012089" sldId="262"/>
            <ac:spMk id="3" creationId="{EAD9A900-62C4-7DF3-ED00-6234B11FEBDE}"/>
          </ac:spMkLst>
        </pc:spChg>
        <pc:spChg chg="mod">
          <ac:chgData name="הגר טיבי" userId="ce345455-8dba-42ca-beef-7aa880369128" providerId="ADAL" clId="{29CFBDD7-41AF-46DE-AC2B-FB176E95E71E}" dt="2025-01-11T14:33:17.566" v="817" actId="26606"/>
          <ac:spMkLst>
            <pc:docMk/>
            <pc:sldMk cId="1381012089" sldId="262"/>
            <ac:spMk id="4" creationId="{8D309FD9-EE40-BE26-8FEF-585A043F7DD6}"/>
          </ac:spMkLst>
        </pc:spChg>
        <pc:spChg chg="add mod">
          <ac:chgData name="הגר טיבי" userId="ce345455-8dba-42ca-beef-7aa880369128" providerId="ADAL" clId="{29CFBDD7-41AF-46DE-AC2B-FB176E95E71E}" dt="2025-01-11T14:37:52.337" v="884" actId="27636"/>
          <ac:spMkLst>
            <pc:docMk/>
            <pc:sldMk cId="1381012089" sldId="262"/>
            <ac:spMk id="8" creationId="{C4A77478-F349-AE18-4E49-8681E901746D}"/>
          </ac:spMkLst>
        </pc:spChg>
        <pc:picChg chg="add mod ord">
          <ac:chgData name="הגר טיבי" userId="ce345455-8dba-42ca-beef-7aa880369128" providerId="ADAL" clId="{29CFBDD7-41AF-46DE-AC2B-FB176E95E71E}" dt="2025-01-11T14:37:59.560" v="885" actId="1076"/>
          <ac:picMkLst>
            <pc:docMk/>
            <pc:sldMk cId="1381012089" sldId="262"/>
            <ac:picMk id="6" creationId="{79109AC1-4845-AAA1-7492-38BA1FAB5AAE}"/>
          </ac:picMkLst>
        </pc:picChg>
        <pc:picChg chg="add del">
          <ac:chgData name="הגר טיבי" userId="ce345455-8dba-42ca-beef-7aa880369128" providerId="ADAL" clId="{29CFBDD7-41AF-46DE-AC2B-FB176E95E71E}" dt="2025-01-11T14:30:06.565" v="808" actId="478"/>
          <ac:picMkLst>
            <pc:docMk/>
            <pc:sldMk cId="1381012089" sldId="262"/>
            <ac:picMk id="1026" creationId="{52FD09B3-5812-2629-7130-2E7698CD1479}"/>
          </ac:picMkLst>
        </pc:picChg>
      </pc:sldChg>
      <pc:sldChg chg="addSp delSp modSp mod modNotesTx">
        <pc:chgData name="הגר טיבי" userId="ce345455-8dba-42ca-beef-7aa880369128" providerId="ADAL" clId="{29CFBDD7-41AF-46DE-AC2B-FB176E95E71E}" dt="2025-01-07T17:39:59.564" v="554" actId="478"/>
        <pc:sldMkLst>
          <pc:docMk/>
          <pc:sldMk cId="2079015664" sldId="270"/>
        </pc:sldMkLst>
        <pc:spChg chg="mod">
          <ac:chgData name="הגר טיבי" userId="ce345455-8dba-42ca-beef-7aa880369128" providerId="ADAL" clId="{29CFBDD7-41AF-46DE-AC2B-FB176E95E71E}" dt="2025-01-07T17:39:47.903" v="552" actId="20577"/>
          <ac:spMkLst>
            <pc:docMk/>
            <pc:sldMk cId="2079015664" sldId="270"/>
            <ac:spMk id="2" creationId="{D0BCF8DB-90D7-8FF2-1449-2F4E3A187383}"/>
          </ac:spMkLst>
        </pc:spChg>
        <pc:spChg chg="add del mod">
          <ac:chgData name="הגר טיבי" userId="ce345455-8dba-42ca-beef-7aa880369128" providerId="ADAL" clId="{29CFBDD7-41AF-46DE-AC2B-FB176E95E71E}" dt="2025-01-07T17:39:59.564" v="554" actId="478"/>
          <ac:spMkLst>
            <pc:docMk/>
            <pc:sldMk cId="2079015664" sldId="270"/>
            <ac:spMk id="6" creationId="{D5FB8023-1C90-50AD-F24A-F25B5D8EF2E8}"/>
          </ac:spMkLst>
        </pc:spChg>
        <pc:graphicFrameChg chg="del">
          <ac:chgData name="הגר טיבי" userId="ce345455-8dba-42ca-beef-7aa880369128" providerId="ADAL" clId="{29CFBDD7-41AF-46DE-AC2B-FB176E95E71E}" dt="2025-01-07T17:39:57.233" v="553" actId="478"/>
          <ac:graphicFrameMkLst>
            <pc:docMk/>
            <pc:sldMk cId="2079015664" sldId="270"/>
            <ac:graphicFrameMk id="4" creationId="{C55BFFFF-AC63-60C6-EA69-BE651F4DA695}"/>
          </ac:graphicFrameMkLst>
        </pc:graphicFrameChg>
      </pc:sldChg>
      <pc:sldChg chg="addSp delSp modSp del mod modNotesTx">
        <pc:chgData name="הגר טיבי" userId="ce345455-8dba-42ca-beef-7aa880369128" providerId="ADAL" clId="{29CFBDD7-41AF-46DE-AC2B-FB176E95E71E}" dt="2025-01-11T14:24:48.735" v="803" actId="47"/>
        <pc:sldMkLst>
          <pc:docMk/>
          <pc:sldMk cId="0" sldId="276"/>
        </pc:sldMkLst>
        <pc:spChg chg="add">
          <ac:chgData name="הגר טיבי" userId="ce345455-8dba-42ca-beef-7aa880369128" providerId="ADAL" clId="{29CFBDD7-41AF-46DE-AC2B-FB176E95E71E}" dt="2025-01-11T13:56:51.534" v="666"/>
          <ac:spMkLst>
            <pc:docMk/>
            <pc:sldMk cId="0" sldId="276"/>
            <ac:spMk id="2" creationId="{4039A01C-229C-8CA9-40FB-E3DC3830F54D}"/>
          </ac:spMkLst>
        </pc:spChg>
        <pc:spChg chg="add">
          <ac:chgData name="הגר טיבי" userId="ce345455-8dba-42ca-beef-7aa880369128" providerId="ADAL" clId="{29CFBDD7-41AF-46DE-AC2B-FB176E95E71E}" dt="2025-01-11T14:21:50.814" v="748"/>
          <ac:spMkLst>
            <pc:docMk/>
            <pc:sldMk cId="0" sldId="276"/>
            <ac:spMk id="2" creationId="{65476C17-4E53-9EF0-209E-CE289C9FBCF5}"/>
          </ac:spMkLst>
        </pc:spChg>
        <pc:spChg chg="del">
          <ac:chgData name="הגר טיבי" userId="ce345455-8dba-42ca-beef-7aa880369128" providerId="ADAL" clId="{29CFBDD7-41AF-46DE-AC2B-FB176E95E71E}" dt="2025-01-07T17:41:03.534" v="592" actId="478"/>
          <ac:spMkLst>
            <pc:docMk/>
            <pc:sldMk cId="0" sldId="276"/>
            <ac:spMk id="3" creationId="{50341FC7-47E9-DF4D-4C30-B14046AAF677}"/>
          </ac:spMkLst>
        </pc:spChg>
        <pc:spChg chg="add">
          <ac:chgData name="הגר טיבי" userId="ce345455-8dba-42ca-beef-7aa880369128" providerId="ADAL" clId="{29CFBDD7-41AF-46DE-AC2B-FB176E95E71E}" dt="2025-01-11T14:21:52.682" v="749"/>
          <ac:spMkLst>
            <pc:docMk/>
            <pc:sldMk cId="0" sldId="276"/>
            <ac:spMk id="3" creationId="{F88286F2-196F-8983-AD3E-543252C713DD}"/>
          </ac:spMkLst>
        </pc:spChg>
        <pc:spChg chg="del">
          <ac:chgData name="הגר טיבי" userId="ce345455-8dba-42ca-beef-7aa880369128" providerId="ADAL" clId="{29CFBDD7-41AF-46DE-AC2B-FB176E95E71E}" dt="2025-01-11T14:23:25.697" v="774" actId="21"/>
          <ac:spMkLst>
            <pc:docMk/>
            <pc:sldMk cId="0" sldId="276"/>
            <ac:spMk id="7" creationId="{00000000-0000-0000-0000-000000000000}"/>
          </ac:spMkLst>
        </pc:spChg>
        <pc:spChg chg="mod">
          <ac:chgData name="הגר טיבי" userId="ce345455-8dba-42ca-beef-7aa880369128" providerId="ADAL" clId="{29CFBDD7-41AF-46DE-AC2B-FB176E95E71E}" dt="2025-01-07T17:40:58.692" v="590" actId="20577"/>
          <ac:spMkLst>
            <pc:docMk/>
            <pc:sldMk cId="0" sldId="276"/>
            <ac:spMk id="8" creationId="{00000000-0000-0000-0000-000000000000}"/>
          </ac:spMkLst>
        </pc:spChg>
        <pc:spChg chg="del mod">
          <ac:chgData name="הגר טיבי" userId="ce345455-8dba-42ca-beef-7aa880369128" providerId="ADAL" clId="{29CFBDD7-41AF-46DE-AC2B-FB176E95E71E}" dt="2025-01-11T14:24:27.703" v="797" actId="21"/>
          <ac:spMkLst>
            <pc:docMk/>
            <pc:sldMk cId="0" sldId="276"/>
            <ac:spMk id="9" creationId="{00000000-0000-0000-0000-000000000000}"/>
          </ac:spMkLst>
        </pc:spChg>
        <pc:spChg chg="mod">
          <ac:chgData name="הגר טיבי" userId="ce345455-8dba-42ca-beef-7aa880369128" providerId="ADAL" clId="{29CFBDD7-41AF-46DE-AC2B-FB176E95E71E}" dt="2025-01-11T14:22:16.137" v="755" actId="1076"/>
          <ac:spMkLst>
            <pc:docMk/>
            <pc:sldMk cId="0" sldId="276"/>
            <ac:spMk id="10" creationId="{00000000-0000-0000-0000-000000000000}"/>
          </ac:spMkLst>
        </pc:spChg>
        <pc:spChg chg="mod">
          <ac:chgData name="הגר טיבי" userId="ce345455-8dba-42ca-beef-7aa880369128" providerId="ADAL" clId="{29CFBDD7-41AF-46DE-AC2B-FB176E95E71E}" dt="2025-01-11T14:22:19.401" v="756" actId="1076"/>
          <ac:spMkLst>
            <pc:docMk/>
            <pc:sldMk cId="0" sldId="276"/>
            <ac:spMk id="11" creationId="{00000000-0000-0000-0000-000000000000}"/>
          </ac:spMkLst>
        </pc:spChg>
        <pc:spChg chg="del">
          <ac:chgData name="הגר טיבי" userId="ce345455-8dba-42ca-beef-7aa880369128" providerId="ADAL" clId="{29CFBDD7-41AF-46DE-AC2B-FB176E95E71E}" dt="2025-01-11T14:23:51.699" v="787" actId="21"/>
          <ac:spMkLst>
            <pc:docMk/>
            <pc:sldMk cId="0" sldId="276"/>
            <ac:spMk id="12" creationId="{00000000-0000-0000-0000-000000000000}"/>
          </ac:spMkLst>
        </pc:spChg>
        <pc:picChg chg="del">
          <ac:chgData name="הגר טיבי" userId="ce345455-8dba-42ca-beef-7aa880369128" providerId="ADAL" clId="{29CFBDD7-41AF-46DE-AC2B-FB176E95E71E}" dt="2025-01-07T17:41:01.791" v="591" actId="478"/>
          <ac:picMkLst>
            <pc:docMk/>
            <pc:sldMk cId="0" sldId="276"/>
            <ac:picMk id="2" creationId="{F5FC8E5E-FF97-83DC-6C39-95E3EC1D7D2A}"/>
          </ac:picMkLst>
        </pc:picChg>
        <pc:picChg chg="add del mod modCrop">
          <ac:chgData name="הגר טיבי" userId="ce345455-8dba-42ca-beef-7aa880369128" providerId="ADAL" clId="{29CFBDD7-41AF-46DE-AC2B-FB176E95E71E}" dt="2025-01-11T14:22:41.584" v="761" actId="21"/>
          <ac:picMkLst>
            <pc:docMk/>
            <pc:sldMk cId="0" sldId="276"/>
            <ac:picMk id="4" creationId="{AE79F1D4-B7B6-AD05-D9B1-963EC110C889}"/>
          </ac:picMkLst>
        </pc:picChg>
      </pc:sldChg>
      <pc:sldChg chg="addSp delSp modSp mod modNotesTx">
        <pc:chgData name="הגר טיבי" userId="ce345455-8dba-42ca-beef-7aa880369128" providerId="ADAL" clId="{29CFBDD7-41AF-46DE-AC2B-FB176E95E71E}" dt="2025-01-11T14:11:47.048" v="739" actId="20577"/>
        <pc:sldMkLst>
          <pc:docMk/>
          <pc:sldMk cId="1527824602" sldId="278"/>
        </pc:sldMkLst>
        <pc:spChg chg="mod">
          <ac:chgData name="הגר טיבי" userId="ce345455-8dba-42ca-beef-7aa880369128" providerId="ADAL" clId="{29CFBDD7-41AF-46DE-AC2B-FB176E95E71E}" dt="2025-01-11T14:08:49.849" v="704" actId="26606"/>
          <ac:spMkLst>
            <pc:docMk/>
            <pc:sldMk cId="1527824602" sldId="278"/>
            <ac:spMk id="2" creationId="{AF24C4E7-A55B-0045-F9DE-C52BBC11D4D0}"/>
          </ac:spMkLst>
        </pc:spChg>
        <pc:spChg chg="mod ord">
          <ac:chgData name="הגר טיבי" userId="ce345455-8dba-42ca-beef-7aa880369128" providerId="ADAL" clId="{29CFBDD7-41AF-46DE-AC2B-FB176E95E71E}" dt="2025-01-11T14:11:38.265" v="705" actId="20577"/>
          <ac:spMkLst>
            <pc:docMk/>
            <pc:sldMk cId="1527824602" sldId="278"/>
            <ac:spMk id="3" creationId="{2F71F221-4B4E-65FC-655D-324CADC671BD}"/>
          </ac:spMkLst>
        </pc:spChg>
        <pc:spChg chg="add">
          <ac:chgData name="הגר טיבי" userId="ce345455-8dba-42ca-beef-7aa880369128" providerId="ADAL" clId="{29CFBDD7-41AF-46DE-AC2B-FB176E95E71E}" dt="2025-01-11T14:07:06.384" v="667"/>
          <ac:spMkLst>
            <pc:docMk/>
            <pc:sldMk cId="1527824602" sldId="278"/>
            <ac:spMk id="6" creationId="{02CC3CB5-51F9-BAE3-97F5-985FC1AAB945}"/>
          </ac:spMkLst>
        </pc:spChg>
        <pc:spChg chg="add del mod">
          <ac:chgData name="הגר טיבי" userId="ce345455-8dba-42ca-beef-7aa880369128" providerId="ADAL" clId="{29CFBDD7-41AF-46DE-AC2B-FB176E95E71E}" dt="2025-01-11T14:08:16.214" v="694"/>
          <ac:spMkLst>
            <pc:docMk/>
            <pc:sldMk cId="1527824602" sldId="278"/>
            <ac:spMk id="7" creationId="{6E6E694F-D4F4-8F8A-EF8C-8061063C201F}"/>
          </ac:spMkLst>
        </pc:spChg>
        <pc:spChg chg="add del">
          <ac:chgData name="הגר טיבי" userId="ce345455-8dba-42ca-beef-7aa880369128" providerId="ADAL" clId="{29CFBDD7-41AF-46DE-AC2B-FB176E95E71E}" dt="2025-01-11T14:08:43.340" v="701" actId="26606"/>
          <ac:spMkLst>
            <pc:docMk/>
            <pc:sldMk cId="1527824602" sldId="278"/>
            <ac:spMk id="10" creationId="{6515FC82-3453-4CBE-8895-4CCFF339529E}"/>
          </ac:spMkLst>
        </pc:spChg>
        <pc:spChg chg="add del">
          <ac:chgData name="הגר טיבי" userId="ce345455-8dba-42ca-beef-7aa880369128" providerId="ADAL" clId="{29CFBDD7-41AF-46DE-AC2B-FB176E95E71E}" dt="2025-01-11T14:08:43.340" v="701" actId="26606"/>
          <ac:spMkLst>
            <pc:docMk/>
            <pc:sldMk cId="1527824602" sldId="278"/>
            <ac:spMk id="12" creationId="{C5FD847B-65C0-4027-8DFC-70CB424514F8}"/>
          </ac:spMkLst>
        </pc:spChg>
        <pc:spChg chg="add del">
          <ac:chgData name="הגר טיבי" userId="ce345455-8dba-42ca-beef-7aa880369128" providerId="ADAL" clId="{29CFBDD7-41AF-46DE-AC2B-FB176E95E71E}" dt="2025-01-11T14:08:49.846" v="703" actId="26606"/>
          <ac:spMkLst>
            <pc:docMk/>
            <pc:sldMk cId="1527824602" sldId="278"/>
            <ac:spMk id="14" creationId="{930BC020-BDBF-49EB-9898-BAB5BF559317}"/>
          </ac:spMkLst>
        </pc:spChg>
        <pc:spChg chg="add del">
          <ac:chgData name="הגר טיבי" userId="ce345455-8dba-42ca-beef-7aa880369128" providerId="ADAL" clId="{29CFBDD7-41AF-46DE-AC2B-FB176E95E71E}" dt="2025-01-11T14:08:49.846" v="703" actId="26606"/>
          <ac:spMkLst>
            <pc:docMk/>
            <pc:sldMk cId="1527824602" sldId="278"/>
            <ac:spMk id="15" creationId="{64950C64-5D81-40F1-9601-8BA0D63BAE74}"/>
          </ac:spMkLst>
        </pc:spChg>
        <pc:spChg chg="add">
          <ac:chgData name="הגר טיבי" userId="ce345455-8dba-42ca-beef-7aa880369128" providerId="ADAL" clId="{29CFBDD7-41AF-46DE-AC2B-FB176E95E71E}" dt="2025-01-11T14:08:49.849" v="704" actId="26606"/>
          <ac:spMkLst>
            <pc:docMk/>
            <pc:sldMk cId="1527824602" sldId="278"/>
            <ac:spMk id="17" creationId="{6515FC82-3453-4CBE-8895-4CCFF339529E}"/>
          </ac:spMkLst>
        </pc:spChg>
        <pc:spChg chg="add">
          <ac:chgData name="הגר טיבי" userId="ce345455-8dba-42ca-beef-7aa880369128" providerId="ADAL" clId="{29CFBDD7-41AF-46DE-AC2B-FB176E95E71E}" dt="2025-01-11T14:08:49.849" v="704" actId="26606"/>
          <ac:spMkLst>
            <pc:docMk/>
            <pc:sldMk cId="1527824602" sldId="278"/>
            <ac:spMk id="18" creationId="{C5FD847B-65C0-4027-8DFC-70CB424514F8}"/>
          </ac:spMkLst>
        </pc:spChg>
        <pc:picChg chg="mod">
          <ac:chgData name="הגר טיבי" userId="ce345455-8dba-42ca-beef-7aa880369128" providerId="ADAL" clId="{29CFBDD7-41AF-46DE-AC2B-FB176E95E71E}" dt="2025-01-11T14:08:49.849" v="704" actId="26606"/>
          <ac:picMkLst>
            <pc:docMk/>
            <pc:sldMk cId="1527824602" sldId="278"/>
            <ac:picMk id="5" creationId="{1BDA6FE0-27E1-AD07-893F-24630DA941F7}"/>
          </ac:picMkLst>
        </pc:picChg>
      </pc:sldChg>
      <pc:sldChg chg="modSp mod">
        <pc:chgData name="הגר טיבי" userId="ce345455-8dba-42ca-beef-7aa880369128" providerId="ADAL" clId="{29CFBDD7-41AF-46DE-AC2B-FB176E95E71E}" dt="2025-01-07T17:34:00.618" v="432" actId="20577"/>
        <pc:sldMkLst>
          <pc:docMk/>
          <pc:sldMk cId="1663116422" sldId="279"/>
        </pc:sldMkLst>
        <pc:spChg chg="mod">
          <ac:chgData name="הגר טיבי" userId="ce345455-8dba-42ca-beef-7aa880369128" providerId="ADAL" clId="{29CFBDD7-41AF-46DE-AC2B-FB176E95E71E}" dt="2025-01-07T17:34:00.618" v="432" actId="20577"/>
          <ac:spMkLst>
            <pc:docMk/>
            <pc:sldMk cId="1663116422" sldId="279"/>
            <ac:spMk id="2" creationId="{E9FFD84F-A108-393D-8CAE-FBB3E7C25071}"/>
          </ac:spMkLst>
        </pc:spChg>
      </pc:sldChg>
      <pc:sldChg chg="modSp add mod">
        <pc:chgData name="הגר טיבי" userId="ce345455-8dba-42ca-beef-7aa880369128" providerId="ADAL" clId="{29CFBDD7-41AF-46DE-AC2B-FB176E95E71E}" dt="2025-01-07T17:35:18.297" v="448" actId="20577"/>
        <pc:sldMkLst>
          <pc:docMk/>
          <pc:sldMk cId="654766502" sldId="285"/>
        </pc:sldMkLst>
        <pc:spChg chg="mod">
          <ac:chgData name="הגר טיבי" userId="ce345455-8dba-42ca-beef-7aa880369128" providerId="ADAL" clId="{29CFBDD7-41AF-46DE-AC2B-FB176E95E71E}" dt="2025-01-07T17:35:18.297" v="448" actId="20577"/>
          <ac:spMkLst>
            <pc:docMk/>
            <pc:sldMk cId="654766502" sldId="285"/>
            <ac:spMk id="2" creationId="{5F69379D-D938-ED8E-911D-E37FBEB9F08F}"/>
          </ac:spMkLst>
        </pc:spChg>
      </pc:sldChg>
      <pc:sldChg chg="modSp add mod modNotesTx">
        <pc:chgData name="הגר טיבי" userId="ce345455-8dba-42ca-beef-7aa880369128" providerId="ADAL" clId="{29CFBDD7-41AF-46DE-AC2B-FB176E95E71E}" dt="2025-01-07T17:38:16.623" v="536" actId="20577"/>
        <pc:sldMkLst>
          <pc:docMk/>
          <pc:sldMk cId="3154615119" sldId="286"/>
        </pc:sldMkLst>
        <pc:spChg chg="mod">
          <ac:chgData name="הגר טיבי" userId="ce345455-8dba-42ca-beef-7aa880369128" providerId="ADAL" clId="{29CFBDD7-41AF-46DE-AC2B-FB176E95E71E}" dt="2025-01-07T17:37:54.292" v="490" actId="14100"/>
          <ac:spMkLst>
            <pc:docMk/>
            <pc:sldMk cId="3154615119" sldId="286"/>
            <ac:spMk id="2" creationId="{3418A8CF-5A44-DB3C-77E2-AA03E0A94525}"/>
          </ac:spMkLst>
        </pc:spChg>
      </pc:sldChg>
      <pc:sldChg chg="add del">
        <pc:chgData name="הגר טיבי" userId="ce345455-8dba-42ca-beef-7aa880369128" providerId="ADAL" clId="{29CFBDD7-41AF-46DE-AC2B-FB176E95E71E}" dt="2025-01-07T17:36:06.171" v="449" actId="47"/>
        <pc:sldMkLst>
          <pc:docMk/>
          <pc:sldMk cId="4167065588" sldId="286"/>
        </pc:sldMkLst>
      </pc:sldChg>
      <pc:sldChg chg="add modNotesTx">
        <pc:chgData name="הגר טיבי" userId="ce345455-8dba-42ca-beef-7aa880369128" providerId="ADAL" clId="{29CFBDD7-41AF-46DE-AC2B-FB176E95E71E}" dt="2025-01-13T15:29:36.059" v="904"/>
        <pc:sldMkLst>
          <pc:docMk/>
          <pc:sldMk cId="3916652191" sldId="29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l">
              <a:defRPr sz="1200"/>
            </a:lvl1pPr>
          </a:lstStyle>
          <a:p>
            <a:endParaRPr lang="en-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r">
              <a:defRPr sz="1200"/>
            </a:lvl1pPr>
          </a:lstStyle>
          <a:p>
            <a:fld id="{8B593ECF-F165-4EA2-9819-AE27E5B29AE3}" type="datetimeFigureOut">
              <a:rPr lang="en-IL" smtClean="0"/>
              <a:t>16/01/2025</a:t>
            </a:fld>
            <a:endParaRPr lang="en-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en-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l">
              <a:defRPr sz="1200"/>
            </a:lvl1pPr>
          </a:lstStyle>
          <a:p>
            <a:endParaRPr lang="en-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r">
              <a:defRPr sz="1200"/>
            </a:lvl1pPr>
          </a:lstStyle>
          <a:p>
            <a:fld id="{DE5660C3-7D21-4CB7-949E-79EF36075AE7}" type="slidenum">
              <a:rPr lang="en-IL" smtClean="0"/>
              <a:t>‹#›</a:t>
            </a:fld>
            <a:endParaRPr lang="en-IL"/>
          </a:p>
        </p:txBody>
      </p:sp>
    </p:spTree>
    <p:extLst>
      <p:ext uri="{BB962C8B-B14F-4D97-AF65-F5344CB8AC3E}">
        <p14:creationId xmlns:p14="http://schemas.microsoft.com/office/powerpoint/2010/main" val="368802972"/>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a:t>הרחבת המודל הקיים </a:t>
            </a:r>
            <a:r>
              <a:rPr lang="he-IL" err="1"/>
              <a:t>לאוביקטים</a:t>
            </a:r>
            <a:r>
              <a:rPr lang="he-IL"/>
              <a:t> מוסווים</a:t>
            </a:r>
            <a:r>
              <a:rPr lang="en-US"/>
              <a:t> </a:t>
            </a:r>
            <a:r>
              <a:rPr lang="he-IL"/>
              <a:t> עבור תמונות </a:t>
            </a:r>
            <a:r>
              <a:rPr lang="en-US"/>
              <a:t>MRI</a:t>
            </a:r>
            <a:r>
              <a:rPr lang="he-IL"/>
              <a:t> , במקור היו תמונות של חיות בעיקר</a:t>
            </a:r>
            <a:br>
              <a:rPr lang="en-US"/>
            </a:br>
            <a:r>
              <a:rPr lang="he-IL" dirty="0"/>
              <a:t>צריך עוד</a:t>
            </a:r>
          </a:p>
          <a:p>
            <a:pPr algn="l" rtl="0"/>
            <a:endParaRPr lang="he-IL" dirty="0"/>
          </a:p>
          <a:p>
            <a:pPr algn="l" rtl="0"/>
            <a:r>
              <a:rPr lang="en-US" dirty="0"/>
              <a:t>Hello everyone, I'm Hagar, and this is Roi. Today, we'll be discussing the DiffCOD model for MRI images.</a:t>
            </a:r>
          </a:p>
        </p:txBody>
      </p:sp>
      <p:sp>
        <p:nvSpPr>
          <p:cNvPr id="4" name="מציין מיקום של מספר שקופית 3"/>
          <p:cNvSpPr>
            <a:spLocks noGrp="1"/>
          </p:cNvSpPr>
          <p:nvPr>
            <p:ph type="sldNum" sz="quarter" idx="5"/>
          </p:nvPr>
        </p:nvSpPr>
        <p:spPr/>
        <p:txBody>
          <a:bodyPr/>
          <a:lstStyle/>
          <a:p>
            <a:fld id="{DE5660C3-7D21-4CB7-949E-79EF36075AE7}" type="slidenum">
              <a:rPr lang="en-IL" smtClean="0"/>
              <a:t>1</a:t>
            </a:fld>
            <a:endParaRPr lang="en-IL"/>
          </a:p>
        </p:txBody>
      </p:sp>
    </p:spTree>
    <p:extLst>
      <p:ext uri="{BB962C8B-B14F-4D97-AF65-F5344CB8AC3E}">
        <p14:creationId xmlns:p14="http://schemas.microsoft.com/office/powerpoint/2010/main" val="21351306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endParaRPr lang="en-IL"/>
          </a:p>
        </p:txBody>
      </p:sp>
      <p:sp>
        <p:nvSpPr>
          <p:cNvPr id="4" name="מציין מיקום של מספר שקופית 3"/>
          <p:cNvSpPr>
            <a:spLocks noGrp="1"/>
          </p:cNvSpPr>
          <p:nvPr>
            <p:ph type="sldNum" sz="quarter" idx="5"/>
          </p:nvPr>
        </p:nvSpPr>
        <p:spPr/>
        <p:txBody>
          <a:bodyPr/>
          <a:lstStyle/>
          <a:p>
            <a:fld id="{DE5660C3-7D21-4CB7-949E-79EF36075AE7}" type="slidenum">
              <a:rPr lang="en-IL" smtClean="0"/>
              <a:t>10</a:t>
            </a:fld>
            <a:endParaRPr lang="en-IL"/>
          </a:p>
        </p:txBody>
      </p:sp>
    </p:spTree>
    <p:extLst>
      <p:ext uri="{BB962C8B-B14F-4D97-AF65-F5344CB8AC3E}">
        <p14:creationId xmlns:p14="http://schemas.microsoft.com/office/powerpoint/2010/main" val="35119106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endParaRPr lang="en-IL"/>
          </a:p>
        </p:txBody>
      </p:sp>
      <p:sp>
        <p:nvSpPr>
          <p:cNvPr id="4" name="מציין מיקום של מספר שקופית 3"/>
          <p:cNvSpPr>
            <a:spLocks noGrp="1"/>
          </p:cNvSpPr>
          <p:nvPr>
            <p:ph type="sldNum" sz="quarter" idx="5"/>
          </p:nvPr>
        </p:nvSpPr>
        <p:spPr/>
        <p:txBody>
          <a:bodyPr/>
          <a:lstStyle/>
          <a:p>
            <a:fld id="{DE5660C3-7D21-4CB7-949E-79EF36075AE7}" type="slidenum">
              <a:rPr lang="en-IL" smtClean="0"/>
              <a:t>11</a:t>
            </a:fld>
            <a:endParaRPr lang="en-IL"/>
          </a:p>
        </p:txBody>
      </p:sp>
    </p:spTree>
    <p:extLst>
      <p:ext uri="{BB962C8B-B14F-4D97-AF65-F5344CB8AC3E}">
        <p14:creationId xmlns:p14="http://schemas.microsoft.com/office/powerpoint/2010/main" val="4037325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ECBBA-3E5B-DC9E-A156-52F0CDA69403}"/>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755B1AE5-0264-6CC5-1A8A-540BDA8AFB0F}"/>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35482C46-10FA-05A8-DFC4-1EC3868BABD4}"/>
              </a:ext>
            </a:extLst>
          </p:cNvPr>
          <p:cNvSpPr>
            <a:spLocks noGrp="1"/>
          </p:cNvSpPr>
          <p:nvPr>
            <p:ph type="body" idx="1"/>
          </p:nvPr>
        </p:nvSpPr>
        <p:spPr/>
        <p:txBody>
          <a:bodyPr/>
          <a:lstStyle/>
          <a:p>
            <a:pPr algn="l" rtl="0"/>
            <a:endParaRPr lang="en-IL"/>
          </a:p>
        </p:txBody>
      </p:sp>
      <p:sp>
        <p:nvSpPr>
          <p:cNvPr id="4" name="מציין מיקום של מספר שקופית 3">
            <a:extLst>
              <a:ext uri="{FF2B5EF4-FFF2-40B4-BE49-F238E27FC236}">
                <a16:creationId xmlns:a16="http://schemas.microsoft.com/office/drawing/2014/main" id="{1807D1E6-F263-AAE0-A70B-143EE7482E0B}"/>
              </a:ext>
            </a:extLst>
          </p:cNvPr>
          <p:cNvSpPr>
            <a:spLocks noGrp="1"/>
          </p:cNvSpPr>
          <p:nvPr>
            <p:ph type="sldNum" sz="quarter" idx="5"/>
          </p:nvPr>
        </p:nvSpPr>
        <p:spPr/>
        <p:txBody>
          <a:bodyPr/>
          <a:lstStyle/>
          <a:p>
            <a:fld id="{DE5660C3-7D21-4CB7-949E-79EF36075AE7}" type="slidenum">
              <a:rPr lang="en-IL" smtClean="0"/>
              <a:t>12</a:t>
            </a:fld>
            <a:endParaRPr lang="en-IL"/>
          </a:p>
        </p:txBody>
      </p:sp>
    </p:spTree>
    <p:extLst>
      <p:ext uri="{BB962C8B-B14F-4D97-AF65-F5344CB8AC3E}">
        <p14:creationId xmlns:p14="http://schemas.microsoft.com/office/powerpoint/2010/main" val="258463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D5474-6DF9-1218-51AE-B4020FA0C529}"/>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5549DBF8-3992-AF0A-3B71-7BCCB31D46A5}"/>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A115425E-832C-155D-41C2-565A8D52B21C}"/>
              </a:ext>
            </a:extLst>
          </p:cNvPr>
          <p:cNvSpPr>
            <a:spLocks noGrp="1"/>
          </p:cNvSpPr>
          <p:nvPr>
            <p:ph type="body" idx="1"/>
          </p:nvPr>
        </p:nvSpPr>
        <p:spPr/>
        <p:txBody>
          <a:bodyPr/>
          <a:lstStyle/>
          <a:p>
            <a:pPr algn="l" rtl="0"/>
            <a:endParaRPr lang="en-IL"/>
          </a:p>
        </p:txBody>
      </p:sp>
      <p:sp>
        <p:nvSpPr>
          <p:cNvPr id="4" name="מציין מיקום של מספר שקופית 3">
            <a:extLst>
              <a:ext uri="{FF2B5EF4-FFF2-40B4-BE49-F238E27FC236}">
                <a16:creationId xmlns:a16="http://schemas.microsoft.com/office/drawing/2014/main" id="{4818FB94-1FA0-F506-6262-0616219CCC43}"/>
              </a:ext>
            </a:extLst>
          </p:cNvPr>
          <p:cNvSpPr>
            <a:spLocks noGrp="1"/>
          </p:cNvSpPr>
          <p:nvPr>
            <p:ph type="sldNum" sz="quarter" idx="5"/>
          </p:nvPr>
        </p:nvSpPr>
        <p:spPr/>
        <p:txBody>
          <a:bodyPr/>
          <a:lstStyle/>
          <a:p>
            <a:fld id="{DE5660C3-7D21-4CB7-949E-79EF36075AE7}" type="slidenum">
              <a:rPr lang="en-IL" smtClean="0"/>
              <a:t>13</a:t>
            </a:fld>
            <a:endParaRPr lang="en-IL"/>
          </a:p>
        </p:txBody>
      </p:sp>
    </p:spTree>
    <p:extLst>
      <p:ext uri="{BB962C8B-B14F-4D97-AF65-F5344CB8AC3E}">
        <p14:creationId xmlns:p14="http://schemas.microsoft.com/office/powerpoint/2010/main" val="766913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B185B-21A0-8E59-0953-2858B69BF1E4}"/>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D88F6CDC-8BFE-5DB0-13D9-21AE60BDF9F5}"/>
              </a:ext>
            </a:extLst>
          </p:cNvPr>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מציין מיקום של הערות 2">
                <a:extLst>
                  <a:ext uri="{FF2B5EF4-FFF2-40B4-BE49-F238E27FC236}">
                    <a16:creationId xmlns:a16="http://schemas.microsoft.com/office/drawing/2014/main" id="{7DC4D81A-F70F-15B6-22AB-C0DCE26D06B6}"/>
                  </a:ext>
                </a:extLst>
              </p:cNvPr>
              <p:cNvSpPr>
                <a:spLocks noGrp="1"/>
              </p:cNvSpPr>
              <p:nvPr>
                <p:ph type="body" idx="1"/>
              </p:nvPr>
            </p:nvSpPr>
            <p:spPr/>
            <p:txBody>
              <a:bodyPr/>
              <a:lstStyle/>
              <a:p>
                <a:pPr algn="l" rtl="0"/>
                <a:r>
                  <a:rPr lang="en-US" dirty="0"/>
                  <a:t>In this model setup, the input size is 352x352, chosen to ensure a balance between computational efficiency and capturing sufficient detail for accurate tumor detection. The LGG MRI Segmentation dataset is used with a 70% training and 30% validation split, ensuring reliable model evaluation. A batch size of 16 is selected to optimize memory usage while maintaining stable gradient updates. The </a:t>
                </a:r>
                <a:r>
                  <a:rPr lang="en-US" dirty="0" err="1"/>
                  <a:t>AdamW</a:t>
                </a:r>
                <a:r>
                  <a:rPr lang="en-US" dirty="0"/>
                  <a:t> optimizer is employed for efficient weight updates, with β1=0.9, β2=0.99, and ϵ=</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−8</m:t>
                        </m:r>
                      </m:sup>
                    </m:sSup>
                  </m:oMath>
                </a14:m>
                <a:r>
                  <a:rPr lang="en-US" dirty="0"/>
                  <a:t> for stability and better generalization. The learning rate is set to 0.0001 for steady and effective convergence. The model was trained and evaluated over multiple epochs, testing values from 3 to 10, to determine the optimal training duration for performance. The loss function combines structure loss with </a:t>
                </a:r>
                <a:r>
                  <a:rPr lang="en-US" dirty="0" err="1"/>
                  <a:t>IoU</a:t>
                </a:r>
                <a:r>
                  <a:rPr lang="en-US" dirty="0"/>
                  <a:t> and weighted Binary Cross-Entropy (BCE) components, ensuring the model accurately identifies tumor regions while handling complex spatial structures.</a:t>
                </a:r>
                <a:endParaRPr lang="en-IL" dirty="0"/>
              </a:p>
            </p:txBody>
          </p:sp>
        </mc:Choice>
        <mc:Fallback>
          <p:sp>
            <p:nvSpPr>
              <p:cNvPr id="3" name="מציין מיקום של הערות 2">
                <a:extLst>
                  <a:ext uri="{FF2B5EF4-FFF2-40B4-BE49-F238E27FC236}">
                    <a16:creationId xmlns:a16="http://schemas.microsoft.com/office/drawing/2014/main" id="{7DC4D81A-F70F-15B6-22AB-C0DCE26D06B6}"/>
                  </a:ext>
                </a:extLst>
              </p:cNvPr>
              <p:cNvSpPr>
                <a:spLocks noGrp="1"/>
              </p:cNvSpPr>
              <p:nvPr>
                <p:ph type="body" idx="1"/>
              </p:nvPr>
            </p:nvSpPr>
            <p:spPr/>
            <p:txBody>
              <a:bodyPr/>
              <a:lstStyle/>
              <a:p>
                <a:pPr algn="l" rtl="0"/>
                <a:r>
                  <a:rPr lang="en-US" dirty="0"/>
                  <a:t>In this model setup, the input size is 352x352, chosen to ensure a balance between computational efficiency and capturing sufficient detail for accurate tumor detection. The LGG MRI Segmentation dataset is used with a 70% training and 30% validation split, ensuring reliable model evaluation. A batch size of 16 is selected to optimize memory usage while maintaining stable gradient updates. The </a:t>
                </a:r>
                <a:r>
                  <a:rPr lang="en-US" dirty="0" err="1"/>
                  <a:t>AdamW</a:t>
                </a:r>
                <a:r>
                  <a:rPr lang="en-US" dirty="0"/>
                  <a:t> optimizer is employed for efficient weight updates, with β1=0.9, β2=0.99, and ϵ=</a:t>
                </a:r>
                <a:r>
                  <a:rPr lang="en-US" b="0" i="0">
                    <a:latin typeface="Cambria Math" panose="02040503050406030204" pitchFamily="18" charset="0"/>
                  </a:rPr>
                  <a:t>10^(−8)</a:t>
                </a:r>
                <a:r>
                  <a:rPr lang="en-US" dirty="0"/>
                  <a:t> for stability and better generalization. The learning rate is set to 0.0001 for steady and effective convergence. The model was trained and evaluated over multiple epochs, testing values from 3 to 10, to determine the optimal training duration for performance. The loss function combines structure loss with </a:t>
                </a:r>
                <a:r>
                  <a:rPr lang="en-US" dirty="0" err="1"/>
                  <a:t>IoU</a:t>
                </a:r>
                <a:r>
                  <a:rPr lang="en-US" dirty="0"/>
                  <a:t> and weighted Binary Cross-Entropy (BCE) components, ensuring the model accurately identifies tumor regions while handling complex spatial structures.</a:t>
                </a:r>
                <a:endParaRPr lang="en-IL" dirty="0"/>
              </a:p>
            </p:txBody>
          </p:sp>
        </mc:Fallback>
      </mc:AlternateContent>
      <p:sp>
        <p:nvSpPr>
          <p:cNvPr id="4" name="מציין מיקום של מספר שקופית 3">
            <a:extLst>
              <a:ext uri="{FF2B5EF4-FFF2-40B4-BE49-F238E27FC236}">
                <a16:creationId xmlns:a16="http://schemas.microsoft.com/office/drawing/2014/main" id="{98E37E80-0B20-E599-D832-B823F04DF386}"/>
              </a:ext>
            </a:extLst>
          </p:cNvPr>
          <p:cNvSpPr>
            <a:spLocks noGrp="1"/>
          </p:cNvSpPr>
          <p:nvPr>
            <p:ph type="sldNum" sz="quarter" idx="5"/>
          </p:nvPr>
        </p:nvSpPr>
        <p:spPr/>
        <p:txBody>
          <a:bodyPr/>
          <a:lstStyle/>
          <a:p>
            <a:fld id="{DE5660C3-7D21-4CB7-949E-79EF36075AE7}" type="slidenum">
              <a:rPr lang="en-IL" smtClean="0"/>
              <a:t>14</a:t>
            </a:fld>
            <a:endParaRPr lang="en-IL"/>
          </a:p>
        </p:txBody>
      </p:sp>
    </p:spTree>
    <p:extLst>
      <p:ext uri="{BB962C8B-B14F-4D97-AF65-F5344CB8AC3E}">
        <p14:creationId xmlns:p14="http://schemas.microsoft.com/office/powerpoint/2010/main" val="1128546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BA069-E223-ED8D-FC7C-D0F28A8BCEFB}"/>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2E503C5B-519C-5626-C84A-7B025E66A654}"/>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9D86F35F-A03A-E74C-82B7-7BA396A73452}"/>
              </a:ext>
            </a:extLst>
          </p:cNvPr>
          <p:cNvSpPr>
            <a:spLocks noGrp="1"/>
          </p:cNvSpPr>
          <p:nvPr>
            <p:ph type="body" idx="1"/>
          </p:nvPr>
        </p:nvSpPr>
        <p:spPr/>
        <p:txBody>
          <a:bodyPr/>
          <a:lstStyle/>
          <a:p>
            <a:pPr algn="l" rtl="0"/>
            <a:endParaRPr lang="en-IL"/>
          </a:p>
        </p:txBody>
      </p:sp>
      <p:sp>
        <p:nvSpPr>
          <p:cNvPr id="4" name="מציין מיקום של מספר שקופית 3">
            <a:extLst>
              <a:ext uri="{FF2B5EF4-FFF2-40B4-BE49-F238E27FC236}">
                <a16:creationId xmlns:a16="http://schemas.microsoft.com/office/drawing/2014/main" id="{984CC45D-24D1-3255-F975-5D981C1C9901}"/>
              </a:ext>
            </a:extLst>
          </p:cNvPr>
          <p:cNvSpPr>
            <a:spLocks noGrp="1"/>
          </p:cNvSpPr>
          <p:nvPr>
            <p:ph type="sldNum" sz="quarter" idx="5"/>
          </p:nvPr>
        </p:nvSpPr>
        <p:spPr/>
        <p:txBody>
          <a:bodyPr/>
          <a:lstStyle/>
          <a:p>
            <a:fld id="{DE5660C3-7D21-4CB7-949E-79EF36075AE7}" type="slidenum">
              <a:rPr lang="en-IL" smtClean="0"/>
              <a:t>16</a:t>
            </a:fld>
            <a:endParaRPr lang="en-IL"/>
          </a:p>
        </p:txBody>
      </p:sp>
    </p:spTree>
    <p:extLst>
      <p:ext uri="{BB962C8B-B14F-4D97-AF65-F5344CB8AC3E}">
        <p14:creationId xmlns:p14="http://schemas.microsoft.com/office/powerpoint/2010/main" val="3935643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0E386B-0E19-C2F3-792B-848D036AE7A6}"/>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43140028-89DE-B288-8A65-C0FD32784289}"/>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E08A4A56-71C9-1089-80B0-06C82B9F5030}"/>
              </a:ext>
            </a:extLst>
          </p:cNvPr>
          <p:cNvSpPr>
            <a:spLocks noGrp="1"/>
          </p:cNvSpPr>
          <p:nvPr>
            <p:ph type="body" idx="1"/>
          </p:nvPr>
        </p:nvSpPr>
        <p:spPr/>
        <p:txBody>
          <a:bodyPr/>
          <a:lstStyle/>
          <a:p>
            <a:pPr algn="l" rtl="0"/>
            <a:endParaRPr lang="en-IL"/>
          </a:p>
        </p:txBody>
      </p:sp>
      <p:sp>
        <p:nvSpPr>
          <p:cNvPr id="4" name="מציין מיקום של מספר שקופית 3">
            <a:extLst>
              <a:ext uri="{FF2B5EF4-FFF2-40B4-BE49-F238E27FC236}">
                <a16:creationId xmlns:a16="http://schemas.microsoft.com/office/drawing/2014/main" id="{67B0FE2E-D26F-0DA8-8CA2-DC57CC605D4A}"/>
              </a:ext>
            </a:extLst>
          </p:cNvPr>
          <p:cNvSpPr>
            <a:spLocks noGrp="1"/>
          </p:cNvSpPr>
          <p:nvPr>
            <p:ph type="sldNum" sz="quarter" idx="5"/>
          </p:nvPr>
        </p:nvSpPr>
        <p:spPr/>
        <p:txBody>
          <a:bodyPr/>
          <a:lstStyle/>
          <a:p>
            <a:fld id="{DE5660C3-7D21-4CB7-949E-79EF36075AE7}" type="slidenum">
              <a:rPr lang="en-IL" smtClean="0"/>
              <a:t>17</a:t>
            </a:fld>
            <a:endParaRPr lang="en-IL"/>
          </a:p>
        </p:txBody>
      </p:sp>
    </p:spTree>
    <p:extLst>
      <p:ext uri="{BB962C8B-B14F-4D97-AF65-F5344CB8AC3E}">
        <p14:creationId xmlns:p14="http://schemas.microsoft.com/office/powerpoint/2010/main" val="31529742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4C194D-D1A3-0304-779A-D2C753B22425}"/>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76662533-282D-A02F-0761-61617625C5C4}"/>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857744FB-4BFD-53CD-BF28-CF616F7D586C}"/>
              </a:ext>
            </a:extLst>
          </p:cNvPr>
          <p:cNvSpPr>
            <a:spLocks noGrp="1"/>
          </p:cNvSpPr>
          <p:nvPr>
            <p:ph type="body" idx="1"/>
          </p:nvPr>
        </p:nvSpPr>
        <p:spPr/>
        <p:txBody>
          <a:bodyPr/>
          <a:lstStyle/>
          <a:p>
            <a:pPr algn="l" rtl="0"/>
            <a:endParaRPr lang="en-IL"/>
          </a:p>
        </p:txBody>
      </p:sp>
      <p:sp>
        <p:nvSpPr>
          <p:cNvPr id="4" name="מציין מיקום של מספר שקופית 3">
            <a:extLst>
              <a:ext uri="{FF2B5EF4-FFF2-40B4-BE49-F238E27FC236}">
                <a16:creationId xmlns:a16="http://schemas.microsoft.com/office/drawing/2014/main" id="{2B667BD8-50BB-9EB5-03F8-390FC160DFCC}"/>
              </a:ext>
            </a:extLst>
          </p:cNvPr>
          <p:cNvSpPr>
            <a:spLocks noGrp="1"/>
          </p:cNvSpPr>
          <p:nvPr>
            <p:ph type="sldNum" sz="quarter" idx="5"/>
          </p:nvPr>
        </p:nvSpPr>
        <p:spPr/>
        <p:txBody>
          <a:bodyPr/>
          <a:lstStyle/>
          <a:p>
            <a:fld id="{DE5660C3-7D21-4CB7-949E-79EF36075AE7}" type="slidenum">
              <a:rPr lang="en-IL" smtClean="0"/>
              <a:t>19</a:t>
            </a:fld>
            <a:endParaRPr lang="en-IL"/>
          </a:p>
        </p:txBody>
      </p:sp>
    </p:spTree>
    <p:extLst>
      <p:ext uri="{BB962C8B-B14F-4D97-AF65-F5344CB8AC3E}">
        <p14:creationId xmlns:p14="http://schemas.microsoft.com/office/powerpoint/2010/main" val="1201465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D5418-3940-E1DD-1B12-EB955E564A04}"/>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EC505059-AA68-7A16-E1AC-796FA9639F4D}"/>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B7FEA8F5-F904-1B0E-6F10-E48A702DCF5D}"/>
              </a:ext>
            </a:extLst>
          </p:cNvPr>
          <p:cNvSpPr>
            <a:spLocks noGrp="1"/>
          </p:cNvSpPr>
          <p:nvPr>
            <p:ph type="body" idx="1"/>
          </p:nvPr>
        </p:nvSpPr>
        <p:spPr/>
        <p:txBody>
          <a:bodyPr/>
          <a:lstStyle/>
          <a:p>
            <a:pPr algn="l" rtl="0"/>
            <a:endParaRPr lang="en-IL"/>
          </a:p>
        </p:txBody>
      </p:sp>
      <p:sp>
        <p:nvSpPr>
          <p:cNvPr id="4" name="מציין מיקום של מספר שקופית 3">
            <a:extLst>
              <a:ext uri="{FF2B5EF4-FFF2-40B4-BE49-F238E27FC236}">
                <a16:creationId xmlns:a16="http://schemas.microsoft.com/office/drawing/2014/main" id="{8BDD5B7A-01F1-CFC9-F4DC-358BA4117F5A}"/>
              </a:ext>
            </a:extLst>
          </p:cNvPr>
          <p:cNvSpPr>
            <a:spLocks noGrp="1"/>
          </p:cNvSpPr>
          <p:nvPr>
            <p:ph type="sldNum" sz="quarter" idx="5"/>
          </p:nvPr>
        </p:nvSpPr>
        <p:spPr/>
        <p:txBody>
          <a:bodyPr/>
          <a:lstStyle/>
          <a:p>
            <a:fld id="{DE5660C3-7D21-4CB7-949E-79EF36075AE7}" type="slidenum">
              <a:rPr lang="en-IL" smtClean="0"/>
              <a:t>20</a:t>
            </a:fld>
            <a:endParaRPr lang="en-IL"/>
          </a:p>
        </p:txBody>
      </p:sp>
    </p:spTree>
    <p:extLst>
      <p:ext uri="{BB962C8B-B14F-4D97-AF65-F5344CB8AC3E}">
        <p14:creationId xmlns:p14="http://schemas.microsoft.com/office/powerpoint/2010/main" val="15320020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87899-1188-B4E7-2875-BB7CB339ECD9}"/>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19C0E669-F8BF-DB95-25A6-ABEBCED932DE}"/>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FC2A648A-F2FF-7709-76BF-99B567C9882F}"/>
              </a:ext>
            </a:extLst>
          </p:cNvPr>
          <p:cNvSpPr>
            <a:spLocks noGrp="1"/>
          </p:cNvSpPr>
          <p:nvPr>
            <p:ph type="body" idx="1"/>
          </p:nvPr>
        </p:nvSpPr>
        <p:spPr/>
        <p:txBody>
          <a:bodyPr/>
          <a:lstStyle/>
          <a:p>
            <a:pPr algn="l" rtl="0"/>
            <a:endParaRPr lang="en-IL"/>
          </a:p>
        </p:txBody>
      </p:sp>
      <p:sp>
        <p:nvSpPr>
          <p:cNvPr id="4" name="מציין מיקום של מספר שקופית 3">
            <a:extLst>
              <a:ext uri="{FF2B5EF4-FFF2-40B4-BE49-F238E27FC236}">
                <a16:creationId xmlns:a16="http://schemas.microsoft.com/office/drawing/2014/main" id="{41DFEEC7-5DC9-9713-1B13-9084BCAE1C17}"/>
              </a:ext>
            </a:extLst>
          </p:cNvPr>
          <p:cNvSpPr>
            <a:spLocks noGrp="1"/>
          </p:cNvSpPr>
          <p:nvPr>
            <p:ph type="sldNum" sz="quarter" idx="5"/>
          </p:nvPr>
        </p:nvSpPr>
        <p:spPr/>
        <p:txBody>
          <a:bodyPr/>
          <a:lstStyle/>
          <a:p>
            <a:fld id="{DE5660C3-7D21-4CB7-949E-79EF36075AE7}" type="slidenum">
              <a:rPr lang="en-IL" smtClean="0"/>
              <a:t>21</a:t>
            </a:fld>
            <a:endParaRPr lang="en-IL"/>
          </a:p>
        </p:txBody>
      </p:sp>
    </p:spTree>
    <p:extLst>
      <p:ext uri="{BB962C8B-B14F-4D97-AF65-F5344CB8AC3E}">
        <p14:creationId xmlns:p14="http://schemas.microsoft.com/office/powerpoint/2010/main" val="2842019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12C088-9BD3-10A6-530C-B195835C53CA}"/>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B9278130-EF6C-5E6E-04E9-605F0BD3981A}"/>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B2E84449-624B-E966-F48B-1200B0453C27}"/>
              </a:ext>
            </a:extLst>
          </p:cNvPr>
          <p:cNvSpPr>
            <a:spLocks noGrp="1"/>
          </p:cNvSpPr>
          <p:nvPr>
            <p:ph type="body" idx="1"/>
          </p:nvPr>
        </p:nvSpPr>
        <p:spPr/>
        <p:txBody>
          <a:bodyPr/>
          <a:lstStyle/>
          <a:p>
            <a:r>
              <a:rPr lang="he-IL" dirty="0"/>
              <a:t>הרחבת המודל הקיים </a:t>
            </a:r>
            <a:r>
              <a:rPr lang="he-IL" dirty="0" err="1"/>
              <a:t>לאוביקטים</a:t>
            </a:r>
            <a:r>
              <a:rPr lang="he-IL" dirty="0"/>
              <a:t> מוסווים</a:t>
            </a:r>
            <a:r>
              <a:rPr lang="en-US" dirty="0"/>
              <a:t> </a:t>
            </a:r>
            <a:r>
              <a:rPr lang="he-IL" dirty="0"/>
              <a:t> עבור תמונות </a:t>
            </a:r>
            <a:r>
              <a:rPr lang="en-US" dirty="0"/>
              <a:t>MRI</a:t>
            </a:r>
            <a:r>
              <a:rPr lang="he-IL" dirty="0"/>
              <a:t> , במקור היו תמונות של חיות בעיקר</a:t>
            </a:r>
            <a:br>
              <a:rPr lang="en-US" dirty="0"/>
            </a:br>
            <a:r>
              <a:rPr lang="he-IL" dirty="0"/>
              <a:t>צריך עוד</a:t>
            </a:r>
            <a:endParaRPr lang="en-US" dirty="0"/>
          </a:p>
          <a:p>
            <a:pPr algn="l" rtl="0"/>
            <a:r>
              <a:rPr lang="en-US" dirty="0"/>
              <a:t>One of the main objectives of our work is to enhance the existing model for camouflaged object detection, adapting it to effectively support MRI images. The DiffCOD model has shown promising results in detecting hidden patterns in complex visual data, but adapting it for MRI images introduces unique challenges that we aim to address</a:t>
            </a:r>
            <a:br>
              <a:rPr lang="en-US" dirty="0"/>
            </a:br>
            <a:br>
              <a:rPr lang="en-US" dirty="0"/>
            </a:br>
            <a:r>
              <a:rPr lang="en-US" dirty="0"/>
              <a:t>When transitioning from animal images to MRI images, several key differences must be considered. Unlike animal images, where texture and color often dominate, MRI images are grayscale, emphasizing structure and subtle gradients. Additionally, the context of the data is entirely different—MRI images capture medical information, focusing on internal anatomy rather than external features. </a:t>
            </a:r>
            <a:r>
              <a:rPr lang="en-US"/>
              <a:t>These differences can significantly impact the model's detection accuracy, requiring modifications to the architecture or preprocessing techniques to optimize performance for MRI data</a:t>
            </a:r>
            <a:endParaRPr lang="en-IL" dirty="0"/>
          </a:p>
        </p:txBody>
      </p:sp>
      <p:sp>
        <p:nvSpPr>
          <p:cNvPr id="4" name="מציין מיקום של מספר שקופית 3">
            <a:extLst>
              <a:ext uri="{FF2B5EF4-FFF2-40B4-BE49-F238E27FC236}">
                <a16:creationId xmlns:a16="http://schemas.microsoft.com/office/drawing/2014/main" id="{3597EA09-28D5-19E0-0A09-0DACCB26078A}"/>
              </a:ext>
            </a:extLst>
          </p:cNvPr>
          <p:cNvSpPr>
            <a:spLocks noGrp="1"/>
          </p:cNvSpPr>
          <p:nvPr>
            <p:ph type="sldNum" sz="quarter" idx="5"/>
          </p:nvPr>
        </p:nvSpPr>
        <p:spPr/>
        <p:txBody>
          <a:bodyPr/>
          <a:lstStyle/>
          <a:p>
            <a:fld id="{DE5660C3-7D21-4CB7-949E-79EF36075AE7}" type="slidenum">
              <a:rPr lang="en-IL" smtClean="0"/>
              <a:t>2</a:t>
            </a:fld>
            <a:endParaRPr lang="en-IL"/>
          </a:p>
        </p:txBody>
      </p:sp>
    </p:spTree>
    <p:extLst>
      <p:ext uri="{BB962C8B-B14F-4D97-AF65-F5344CB8AC3E}">
        <p14:creationId xmlns:p14="http://schemas.microsoft.com/office/powerpoint/2010/main" val="825533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BB86F-322F-E196-CC82-6CBC65686347}"/>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637DD937-DB38-263B-7C60-7ABBF47EDEE5}"/>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B6E52556-DF24-4D62-06BC-1B647117264B}"/>
              </a:ext>
            </a:extLst>
          </p:cNvPr>
          <p:cNvSpPr>
            <a:spLocks noGrp="1"/>
          </p:cNvSpPr>
          <p:nvPr>
            <p:ph type="body" idx="1"/>
          </p:nvPr>
        </p:nvSpPr>
        <p:spPr/>
        <p:txBody>
          <a:bodyPr/>
          <a:lstStyle/>
          <a:p>
            <a:pPr algn="l" rtl="0"/>
            <a:r>
              <a:rPr lang="he-IL"/>
              <a:t>להסביר מה היה בחלק א ומה בחלק ב' </a:t>
            </a:r>
            <a:endParaRPr lang="en-IL"/>
          </a:p>
        </p:txBody>
      </p:sp>
      <p:sp>
        <p:nvSpPr>
          <p:cNvPr id="4" name="מציין מיקום של מספר שקופית 3">
            <a:extLst>
              <a:ext uri="{FF2B5EF4-FFF2-40B4-BE49-F238E27FC236}">
                <a16:creationId xmlns:a16="http://schemas.microsoft.com/office/drawing/2014/main" id="{CC073C7E-3FBE-F37B-5750-5F27A5DAB6B4}"/>
              </a:ext>
            </a:extLst>
          </p:cNvPr>
          <p:cNvSpPr>
            <a:spLocks noGrp="1"/>
          </p:cNvSpPr>
          <p:nvPr>
            <p:ph type="sldNum" sz="quarter" idx="5"/>
          </p:nvPr>
        </p:nvSpPr>
        <p:spPr/>
        <p:txBody>
          <a:bodyPr/>
          <a:lstStyle/>
          <a:p>
            <a:fld id="{DE5660C3-7D21-4CB7-949E-79EF36075AE7}" type="slidenum">
              <a:rPr lang="en-IL" smtClean="0"/>
              <a:t>22</a:t>
            </a:fld>
            <a:endParaRPr lang="en-IL"/>
          </a:p>
        </p:txBody>
      </p:sp>
    </p:spTree>
    <p:extLst>
      <p:ext uri="{BB962C8B-B14F-4D97-AF65-F5344CB8AC3E}">
        <p14:creationId xmlns:p14="http://schemas.microsoft.com/office/powerpoint/2010/main" val="23475735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IL"/>
          </a:p>
        </p:txBody>
      </p:sp>
      <p:sp>
        <p:nvSpPr>
          <p:cNvPr id="4" name="מציין מיקום של מספר שקופית 3"/>
          <p:cNvSpPr>
            <a:spLocks noGrp="1"/>
          </p:cNvSpPr>
          <p:nvPr>
            <p:ph type="sldNum" sz="quarter" idx="5"/>
          </p:nvPr>
        </p:nvSpPr>
        <p:spPr/>
        <p:txBody>
          <a:bodyPr/>
          <a:lstStyle/>
          <a:p>
            <a:fld id="{DE5660C3-7D21-4CB7-949E-79EF36075AE7}" type="slidenum">
              <a:rPr lang="en-IL" smtClean="0"/>
              <a:t>23</a:t>
            </a:fld>
            <a:endParaRPr lang="en-IL"/>
          </a:p>
        </p:txBody>
      </p:sp>
    </p:spTree>
    <p:extLst>
      <p:ext uri="{BB962C8B-B14F-4D97-AF65-F5344CB8AC3E}">
        <p14:creationId xmlns:p14="http://schemas.microsoft.com/office/powerpoint/2010/main" val="4683546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F0932-C381-BC2D-A8C1-7E10E427B8CB}"/>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42138F12-81EA-01CF-9655-FF7FEF44C7A6}"/>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78A685DE-DCCF-6D88-CF61-DB0D7FD87D2A}"/>
              </a:ext>
            </a:extLst>
          </p:cNvPr>
          <p:cNvSpPr>
            <a:spLocks noGrp="1"/>
          </p:cNvSpPr>
          <p:nvPr>
            <p:ph type="body" idx="1"/>
          </p:nvPr>
        </p:nvSpPr>
        <p:spPr/>
        <p:txBody>
          <a:bodyPr/>
          <a:lstStyle/>
          <a:p>
            <a:pPr algn="r" rtl="0"/>
            <a:endParaRPr lang="he-IL"/>
          </a:p>
        </p:txBody>
      </p:sp>
      <p:sp>
        <p:nvSpPr>
          <p:cNvPr id="4" name="מציין מיקום של מספר שקופית 3">
            <a:extLst>
              <a:ext uri="{FF2B5EF4-FFF2-40B4-BE49-F238E27FC236}">
                <a16:creationId xmlns:a16="http://schemas.microsoft.com/office/drawing/2014/main" id="{4657AC70-3BAD-F4AF-7FD6-3C04B6A15676}"/>
              </a:ext>
            </a:extLst>
          </p:cNvPr>
          <p:cNvSpPr>
            <a:spLocks noGrp="1"/>
          </p:cNvSpPr>
          <p:nvPr>
            <p:ph type="sldNum" sz="quarter" idx="5"/>
          </p:nvPr>
        </p:nvSpPr>
        <p:spPr/>
        <p:txBody>
          <a:bodyPr/>
          <a:lstStyle/>
          <a:p>
            <a:fld id="{DE5660C3-7D21-4CB7-949E-79EF36075AE7}" type="slidenum">
              <a:rPr lang="en-IL" smtClean="0"/>
              <a:t>24</a:t>
            </a:fld>
            <a:endParaRPr lang="en-IL"/>
          </a:p>
        </p:txBody>
      </p:sp>
    </p:spTree>
    <p:extLst>
      <p:ext uri="{BB962C8B-B14F-4D97-AF65-F5344CB8AC3E}">
        <p14:creationId xmlns:p14="http://schemas.microsoft.com/office/powerpoint/2010/main" val="4722222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0"/>
            <a:endParaRPr lang="he-IL"/>
          </a:p>
        </p:txBody>
      </p:sp>
      <p:sp>
        <p:nvSpPr>
          <p:cNvPr id="4" name="מציין מיקום של מספר שקופית 3"/>
          <p:cNvSpPr>
            <a:spLocks noGrp="1"/>
          </p:cNvSpPr>
          <p:nvPr>
            <p:ph type="sldNum" sz="quarter" idx="5"/>
          </p:nvPr>
        </p:nvSpPr>
        <p:spPr/>
        <p:txBody>
          <a:bodyPr/>
          <a:lstStyle/>
          <a:p>
            <a:fld id="{DE5660C3-7D21-4CB7-949E-79EF36075AE7}" type="slidenum">
              <a:rPr lang="en-IL" smtClean="0"/>
              <a:t>25</a:t>
            </a:fld>
            <a:endParaRPr lang="en-IL"/>
          </a:p>
        </p:txBody>
      </p:sp>
    </p:spTree>
    <p:extLst>
      <p:ext uri="{BB962C8B-B14F-4D97-AF65-F5344CB8AC3E}">
        <p14:creationId xmlns:p14="http://schemas.microsoft.com/office/powerpoint/2010/main" val="1215648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5A0D4-3636-B27B-7A0C-A854C6E11890}"/>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0988A8F8-9449-5619-F68A-9E2590F03F14}"/>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EFC0BF46-1689-CEAD-FDD0-1F9705627CBA}"/>
              </a:ext>
            </a:extLst>
          </p:cNvPr>
          <p:cNvSpPr>
            <a:spLocks noGrp="1"/>
          </p:cNvSpPr>
          <p:nvPr>
            <p:ph type="body" idx="1"/>
          </p:nvPr>
        </p:nvSpPr>
        <p:spPr/>
        <p:txBody>
          <a:bodyPr/>
          <a:lstStyle/>
          <a:p>
            <a:r>
              <a:rPr lang="he-IL"/>
              <a:t>הזנה של מספר סוגי רעשים כדי לזהות את הגידול בצורה הטובה ביותר</a:t>
            </a:r>
            <a:endParaRPr lang="he-IL" dirty="0"/>
          </a:p>
          <a:p>
            <a:r>
              <a:rPr lang="he-IL" dirty="0"/>
              <a:t>צריך עוד דברים</a:t>
            </a:r>
          </a:p>
          <a:p>
            <a:endParaRPr lang="en-US" dirty="0"/>
          </a:p>
        </p:txBody>
      </p:sp>
      <p:sp>
        <p:nvSpPr>
          <p:cNvPr id="4" name="מציין מיקום של מספר שקופית 3">
            <a:extLst>
              <a:ext uri="{FF2B5EF4-FFF2-40B4-BE49-F238E27FC236}">
                <a16:creationId xmlns:a16="http://schemas.microsoft.com/office/drawing/2014/main" id="{FB2009EA-A048-893D-E0FE-721200C93ECA}"/>
              </a:ext>
            </a:extLst>
          </p:cNvPr>
          <p:cNvSpPr>
            <a:spLocks noGrp="1"/>
          </p:cNvSpPr>
          <p:nvPr>
            <p:ph type="sldNum" sz="quarter" idx="5"/>
          </p:nvPr>
        </p:nvSpPr>
        <p:spPr/>
        <p:txBody>
          <a:bodyPr/>
          <a:lstStyle/>
          <a:p>
            <a:fld id="{DE5660C3-7D21-4CB7-949E-79EF36075AE7}" type="slidenum">
              <a:rPr lang="en-IL" smtClean="0"/>
              <a:t>3</a:t>
            </a:fld>
            <a:endParaRPr lang="en-IL"/>
          </a:p>
        </p:txBody>
      </p:sp>
    </p:spTree>
    <p:extLst>
      <p:ext uri="{BB962C8B-B14F-4D97-AF65-F5344CB8AC3E}">
        <p14:creationId xmlns:p14="http://schemas.microsoft.com/office/powerpoint/2010/main" val="135459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IL"/>
          </a:p>
        </p:txBody>
      </p:sp>
      <p:sp>
        <p:nvSpPr>
          <p:cNvPr id="4" name="מציין מיקום של מספר שקופית 3"/>
          <p:cNvSpPr>
            <a:spLocks noGrp="1"/>
          </p:cNvSpPr>
          <p:nvPr>
            <p:ph type="sldNum" sz="quarter" idx="5"/>
          </p:nvPr>
        </p:nvSpPr>
        <p:spPr/>
        <p:txBody>
          <a:bodyPr/>
          <a:lstStyle/>
          <a:p>
            <a:fld id="{DE5660C3-7D21-4CB7-949E-79EF36075AE7}" type="slidenum">
              <a:rPr lang="en-IL" smtClean="0"/>
              <a:t>4</a:t>
            </a:fld>
            <a:endParaRPr lang="en-IL"/>
          </a:p>
        </p:txBody>
      </p:sp>
    </p:spTree>
    <p:extLst>
      <p:ext uri="{BB962C8B-B14F-4D97-AF65-F5344CB8AC3E}">
        <p14:creationId xmlns:p14="http://schemas.microsoft.com/office/powerpoint/2010/main" val="2858819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IL"/>
          </a:p>
        </p:txBody>
      </p:sp>
      <p:sp>
        <p:nvSpPr>
          <p:cNvPr id="4" name="מציין מיקום של מספר שקופית 3"/>
          <p:cNvSpPr>
            <a:spLocks noGrp="1"/>
          </p:cNvSpPr>
          <p:nvPr>
            <p:ph type="sldNum" sz="quarter" idx="5"/>
          </p:nvPr>
        </p:nvSpPr>
        <p:spPr/>
        <p:txBody>
          <a:bodyPr/>
          <a:lstStyle/>
          <a:p>
            <a:fld id="{DE5660C3-7D21-4CB7-949E-79EF36075AE7}" type="slidenum">
              <a:rPr lang="en-IL" smtClean="0"/>
              <a:t>5</a:t>
            </a:fld>
            <a:endParaRPr lang="en-IL"/>
          </a:p>
        </p:txBody>
      </p:sp>
    </p:spTree>
    <p:extLst>
      <p:ext uri="{BB962C8B-B14F-4D97-AF65-F5344CB8AC3E}">
        <p14:creationId xmlns:p14="http://schemas.microsoft.com/office/powerpoint/2010/main" val="3171483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he-IL"/>
              <a:t>רקע על תמונות </a:t>
            </a:r>
            <a:r>
              <a:rPr lang="en-US"/>
              <a:t>MRI</a:t>
            </a:r>
            <a:r>
              <a:rPr lang="he-IL"/>
              <a:t> –</a:t>
            </a:r>
            <a:br>
              <a:rPr lang="en-US"/>
            </a:br>
            <a:r>
              <a:rPr lang="he-IL"/>
              <a:t>מה מאפיין את התמונות בהקשר של אימון ובאיזה דברים המודל צריך להתמקד כשזה נוגע לתמונות </a:t>
            </a:r>
            <a:r>
              <a:rPr lang="en-US"/>
              <a:t>MRI</a:t>
            </a:r>
            <a:endParaRPr lang="en-IL"/>
          </a:p>
        </p:txBody>
      </p:sp>
      <p:sp>
        <p:nvSpPr>
          <p:cNvPr id="4" name="מציין מיקום של מספר שקופית 3"/>
          <p:cNvSpPr>
            <a:spLocks noGrp="1"/>
          </p:cNvSpPr>
          <p:nvPr>
            <p:ph type="sldNum" sz="quarter" idx="5"/>
          </p:nvPr>
        </p:nvSpPr>
        <p:spPr/>
        <p:txBody>
          <a:bodyPr/>
          <a:lstStyle/>
          <a:p>
            <a:fld id="{DE5660C3-7D21-4CB7-949E-79EF36075AE7}" type="slidenum">
              <a:rPr lang="en-IL" smtClean="0"/>
              <a:t>6</a:t>
            </a:fld>
            <a:endParaRPr lang="en-IL"/>
          </a:p>
        </p:txBody>
      </p:sp>
    </p:spTree>
    <p:extLst>
      <p:ext uri="{BB962C8B-B14F-4D97-AF65-F5344CB8AC3E}">
        <p14:creationId xmlns:p14="http://schemas.microsoft.com/office/powerpoint/2010/main" val="2712888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endParaRPr lang="en-IL"/>
          </a:p>
        </p:txBody>
      </p:sp>
      <p:sp>
        <p:nvSpPr>
          <p:cNvPr id="4" name="מציין מיקום של מספר שקופית 3"/>
          <p:cNvSpPr>
            <a:spLocks noGrp="1"/>
          </p:cNvSpPr>
          <p:nvPr>
            <p:ph type="sldNum" sz="quarter" idx="5"/>
          </p:nvPr>
        </p:nvSpPr>
        <p:spPr/>
        <p:txBody>
          <a:bodyPr/>
          <a:lstStyle/>
          <a:p>
            <a:fld id="{DE5660C3-7D21-4CB7-949E-79EF36075AE7}" type="slidenum">
              <a:rPr lang="en-IL" smtClean="0"/>
              <a:t>7</a:t>
            </a:fld>
            <a:endParaRPr lang="en-IL"/>
          </a:p>
        </p:txBody>
      </p:sp>
    </p:spTree>
    <p:extLst>
      <p:ext uri="{BB962C8B-B14F-4D97-AF65-F5344CB8AC3E}">
        <p14:creationId xmlns:p14="http://schemas.microsoft.com/office/powerpoint/2010/main" val="1170807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endParaRPr lang="en-IL"/>
          </a:p>
        </p:txBody>
      </p:sp>
      <p:sp>
        <p:nvSpPr>
          <p:cNvPr id="4" name="מציין מיקום של מספר שקופית 3"/>
          <p:cNvSpPr>
            <a:spLocks noGrp="1"/>
          </p:cNvSpPr>
          <p:nvPr>
            <p:ph type="sldNum" sz="quarter" idx="5"/>
          </p:nvPr>
        </p:nvSpPr>
        <p:spPr/>
        <p:txBody>
          <a:bodyPr/>
          <a:lstStyle/>
          <a:p>
            <a:fld id="{DE5660C3-7D21-4CB7-949E-79EF36075AE7}" type="slidenum">
              <a:rPr lang="en-IL" smtClean="0"/>
              <a:t>8</a:t>
            </a:fld>
            <a:endParaRPr lang="en-IL"/>
          </a:p>
        </p:txBody>
      </p:sp>
    </p:spTree>
    <p:extLst>
      <p:ext uri="{BB962C8B-B14F-4D97-AF65-F5344CB8AC3E}">
        <p14:creationId xmlns:p14="http://schemas.microsoft.com/office/powerpoint/2010/main" val="1711792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endParaRPr lang="en-IL"/>
          </a:p>
        </p:txBody>
      </p:sp>
      <p:sp>
        <p:nvSpPr>
          <p:cNvPr id="4" name="מציין מיקום של מספר שקופית 3"/>
          <p:cNvSpPr>
            <a:spLocks noGrp="1"/>
          </p:cNvSpPr>
          <p:nvPr>
            <p:ph type="sldNum" sz="quarter" idx="5"/>
          </p:nvPr>
        </p:nvSpPr>
        <p:spPr/>
        <p:txBody>
          <a:bodyPr/>
          <a:lstStyle/>
          <a:p>
            <a:fld id="{DE5660C3-7D21-4CB7-949E-79EF36075AE7}" type="slidenum">
              <a:rPr lang="en-IL" smtClean="0"/>
              <a:t>9</a:t>
            </a:fld>
            <a:endParaRPr lang="en-IL"/>
          </a:p>
        </p:txBody>
      </p:sp>
    </p:spTree>
    <p:extLst>
      <p:ext uri="{BB962C8B-B14F-4D97-AF65-F5344CB8AC3E}">
        <p14:creationId xmlns:p14="http://schemas.microsoft.com/office/powerpoint/2010/main" val="359418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he-IL"/>
              <a:t>לחץ כדי לערוך סגנון כותרת של תבנית בסיס</a:t>
            </a:r>
            <a:endParaRPr lang="en-US"/>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a:p>
        </p:txBody>
      </p:sp>
      <p:sp>
        <p:nvSpPr>
          <p:cNvPr id="7" name="Date Placeholder 6"/>
          <p:cNvSpPr>
            <a:spLocks noGrp="1"/>
          </p:cNvSpPr>
          <p:nvPr>
            <p:ph type="dt" sz="half" idx="10"/>
          </p:nvPr>
        </p:nvSpPr>
        <p:spPr/>
        <p:txBody>
          <a:bodyPr/>
          <a:lstStyle/>
          <a:p>
            <a:fld id="{84AA5184-E16B-4034-A7A6-26B6294C19A0}" type="datetime1">
              <a:rPr lang="LID4096" smtClean="0"/>
              <a:t>01/16/2025</a:t>
            </a:fld>
            <a:endParaRPr lang="en-IL"/>
          </a:p>
        </p:txBody>
      </p:sp>
      <p:sp>
        <p:nvSpPr>
          <p:cNvPr id="8" name="Footer Placeholder 7"/>
          <p:cNvSpPr>
            <a:spLocks noGrp="1"/>
          </p:cNvSpPr>
          <p:nvPr>
            <p:ph type="ftr" sz="quarter" idx="11"/>
          </p:nvPr>
        </p:nvSpPr>
        <p:spPr/>
        <p:txBody>
          <a:bodyPr/>
          <a:lstStyle/>
          <a:p>
            <a:endParaRPr lang="en-IL"/>
          </a:p>
        </p:txBody>
      </p:sp>
      <p:sp>
        <p:nvSpPr>
          <p:cNvPr id="9" name="Slide Number Placeholder 8"/>
          <p:cNvSpPr>
            <a:spLocks noGrp="1"/>
          </p:cNvSpPr>
          <p:nvPr>
            <p:ph type="sldNum" sz="quarter" idx="12"/>
          </p:nvPr>
        </p:nvSpPr>
        <p:spPr/>
        <p:txBody>
          <a:bodyPr/>
          <a:lstStyle/>
          <a:p>
            <a:fld id="{4F1A4906-F6B6-460D-8B9B-6AEDD27EBA90}" type="slidenum">
              <a:rPr lang="en-IL" smtClean="0"/>
              <a:t>‹#›</a:t>
            </a:fld>
            <a:endParaRPr lang="en-IL"/>
          </a:p>
        </p:txBody>
      </p:sp>
    </p:spTree>
    <p:extLst>
      <p:ext uri="{BB962C8B-B14F-4D97-AF65-F5344CB8AC3E}">
        <p14:creationId xmlns:p14="http://schemas.microsoft.com/office/powerpoint/2010/main" val="157083952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Date Placeholder 3"/>
          <p:cNvSpPr>
            <a:spLocks noGrp="1"/>
          </p:cNvSpPr>
          <p:nvPr>
            <p:ph type="dt" sz="half" idx="10"/>
          </p:nvPr>
        </p:nvSpPr>
        <p:spPr/>
        <p:txBody>
          <a:bodyPr/>
          <a:lstStyle/>
          <a:p>
            <a:fld id="{B05F9500-891B-4156-8BC9-15340EB67DF9}" type="datetime1">
              <a:rPr lang="LID4096" smtClean="0"/>
              <a:t>01/16/2025</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4F1A4906-F6B6-460D-8B9B-6AEDD27EBA90}" type="slidenum">
              <a:rPr lang="en-IL" smtClean="0"/>
              <a:t>‹#›</a:t>
            </a:fld>
            <a:endParaRPr lang="en-IL"/>
          </a:p>
        </p:txBody>
      </p:sp>
    </p:spTree>
    <p:extLst>
      <p:ext uri="{BB962C8B-B14F-4D97-AF65-F5344CB8AC3E}">
        <p14:creationId xmlns:p14="http://schemas.microsoft.com/office/powerpoint/2010/main" val="742754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he-IL"/>
              <a:t>לחץ כדי לערוך סגנון כותרת של תבנית בסיס</a:t>
            </a:r>
            <a:endParaRPr lang="en-US"/>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Date Placeholder 3"/>
          <p:cNvSpPr>
            <a:spLocks noGrp="1"/>
          </p:cNvSpPr>
          <p:nvPr>
            <p:ph type="dt" sz="half" idx="10"/>
          </p:nvPr>
        </p:nvSpPr>
        <p:spPr/>
        <p:txBody>
          <a:bodyPr/>
          <a:lstStyle/>
          <a:p>
            <a:fld id="{1112AE24-F62C-4186-A5F8-4BA97D7BA65B}" type="datetime1">
              <a:rPr lang="LID4096" smtClean="0"/>
              <a:t>01/16/2025</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4F1A4906-F6B6-460D-8B9B-6AEDD27EBA90}" type="slidenum">
              <a:rPr lang="en-IL" smtClean="0"/>
              <a:t>‹#›</a:t>
            </a:fld>
            <a:endParaRPr lang="en-IL"/>
          </a:p>
        </p:txBody>
      </p:sp>
    </p:spTree>
    <p:extLst>
      <p:ext uri="{BB962C8B-B14F-4D97-AF65-F5344CB8AC3E}">
        <p14:creationId xmlns:p14="http://schemas.microsoft.com/office/powerpoint/2010/main" val="2342037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7" name="Date Placeholder 6"/>
          <p:cNvSpPr>
            <a:spLocks noGrp="1"/>
          </p:cNvSpPr>
          <p:nvPr>
            <p:ph type="dt" sz="half" idx="10"/>
          </p:nvPr>
        </p:nvSpPr>
        <p:spPr/>
        <p:txBody>
          <a:bodyPr/>
          <a:lstStyle/>
          <a:p>
            <a:fld id="{0E95E778-A7E4-4913-8C2D-DA2D8F2D2258}" type="datetime1">
              <a:rPr lang="LID4096" smtClean="0"/>
              <a:t>01/16/2025</a:t>
            </a:fld>
            <a:endParaRPr lang="en-IL"/>
          </a:p>
        </p:txBody>
      </p:sp>
      <p:sp>
        <p:nvSpPr>
          <p:cNvPr id="8" name="Footer Placeholder 7"/>
          <p:cNvSpPr>
            <a:spLocks noGrp="1"/>
          </p:cNvSpPr>
          <p:nvPr>
            <p:ph type="ftr" sz="quarter" idx="11"/>
          </p:nvPr>
        </p:nvSpPr>
        <p:spPr/>
        <p:txBody>
          <a:bodyPr/>
          <a:lstStyle/>
          <a:p>
            <a:endParaRPr lang="en-IL"/>
          </a:p>
        </p:txBody>
      </p:sp>
      <p:sp>
        <p:nvSpPr>
          <p:cNvPr id="9" name="Slide Number Placeholder 8"/>
          <p:cNvSpPr>
            <a:spLocks noGrp="1"/>
          </p:cNvSpPr>
          <p:nvPr>
            <p:ph type="sldNum" sz="quarter" idx="12"/>
          </p:nvPr>
        </p:nvSpPr>
        <p:spPr/>
        <p:txBody>
          <a:bodyPr/>
          <a:lstStyle/>
          <a:p>
            <a:fld id="{4F1A4906-F6B6-460D-8B9B-6AEDD27EBA90}" type="slidenum">
              <a:rPr lang="en-IL" smtClean="0"/>
              <a:t>‹#›</a:t>
            </a:fld>
            <a:endParaRPr lang="en-IL"/>
          </a:p>
        </p:txBody>
      </p:sp>
    </p:spTree>
    <p:extLst>
      <p:ext uri="{BB962C8B-B14F-4D97-AF65-F5344CB8AC3E}">
        <p14:creationId xmlns:p14="http://schemas.microsoft.com/office/powerpoint/2010/main" val="2735641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he-IL"/>
              <a:t>לחץ כדי לערוך סגנון כותרת של תבנית בסיס</a:t>
            </a:r>
            <a:endParaRPr lang="en-US"/>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7" name="Date Placeholder 6"/>
          <p:cNvSpPr>
            <a:spLocks noGrp="1"/>
          </p:cNvSpPr>
          <p:nvPr>
            <p:ph type="dt" sz="half" idx="10"/>
          </p:nvPr>
        </p:nvSpPr>
        <p:spPr/>
        <p:txBody>
          <a:bodyPr/>
          <a:lstStyle/>
          <a:p>
            <a:fld id="{877EDB7B-FAF2-4917-AF11-DB5CA2B368DD}" type="datetime1">
              <a:rPr lang="LID4096" smtClean="0"/>
              <a:t>01/16/2025</a:t>
            </a:fld>
            <a:endParaRPr lang="en-IL"/>
          </a:p>
        </p:txBody>
      </p:sp>
      <p:sp>
        <p:nvSpPr>
          <p:cNvPr id="8" name="Footer Placeholder 7"/>
          <p:cNvSpPr>
            <a:spLocks noGrp="1"/>
          </p:cNvSpPr>
          <p:nvPr>
            <p:ph type="ftr" sz="quarter" idx="11"/>
          </p:nvPr>
        </p:nvSpPr>
        <p:spPr/>
        <p:txBody>
          <a:bodyPr/>
          <a:lstStyle/>
          <a:p>
            <a:endParaRPr lang="en-IL"/>
          </a:p>
        </p:txBody>
      </p:sp>
      <p:sp>
        <p:nvSpPr>
          <p:cNvPr id="9" name="Slide Number Placeholder 8"/>
          <p:cNvSpPr>
            <a:spLocks noGrp="1"/>
          </p:cNvSpPr>
          <p:nvPr>
            <p:ph type="sldNum" sz="quarter" idx="12"/>
          </p:nvPr>
        </p:nvSpPr>
        <p:spPr/>
        <p:txBody>
          <a:bodyPr/>
          <a:lstStyle/>
          <a:p>
            <a:fld id="{4F1A4906-F6B6-460D-8B9B-6AEDD27EBA90}" type="slidenum">
              <a:rPr lang="en-IL" smtClean="0"/>
              <a:t>‹#›</a:t>
            </a:fld>
            <a:endParaRPr lang="en-IL"/>
          </a:p>
        </p:txBody>
      </p:sp>
    </p:spTree>
    <p:extLst>
      <p:ext uri="{BB962C8B-B14F-4D97-AF65-F5344CB8AC3E}">
        <p14:creationId xmlns:p14="http://schemas.microsoft.com/office/powerpoint/2010/main" val="225281616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a:p>
        </p:txBody>
      </p:sp>
      <p:sp>
        <p:nvSpPr>
          <p:cNvPr id="3" name="Content Placeholder 2"/>
          <p:cNvSpPr>
            <a:spLocks noGrp="1"/>
          </p:cNvSpPr>
          <p:nvPr>
            <p:ph sz="half" idx="1"/>
          </p:nvPr>
        </p:nvSpPr>
        <p:spPr>
          <a:xfrm>
            <a:off x="1581912" y="2638044"/>
            <a:ext cx="4271771" cy="3101982"/>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Content Placeholder 3"/>
          <p:cNvSpPr>
            <a:spLocks noGrp="1"/>
          </p:cNvSpPr>
          <p:nvPr>
            <p:ph sz="half" idx="2"/>
          </p:nvPr>
        </p:nvSpPr>
        <p:spPr>
          <a:xfrm>
            <a:off x="6338315" y="2638044"/>
            <a:ext cx="4270247" cy="3101982"/>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8" name="Date Placeholder 7"/>
          <p:cNvSpPr>
            <a:spLocks noGrp="1"/>
          </p:cNvSpPr>
          <p:nvPr>
            <p:ph type="dt" sz="half" idx="10"/>
          </p:nvPr>
        </p:nvSpPr>
        <p:spPr/>
        <p:txBody>
          <a:bodyPr/>
          <a:lstStyle/>
          <a:p>
            <a:fld id="{D022B37A-E5C1-463E-A9A9-8410FABC21D9}" type="datetime1">
              <a:rPr lang="LID4096" smtClean="0"/>
              <a:t>01/16/2025</a:t>
            </a:fld>
            <a:endParaRPr lang="en-IL"/>
          </a:p>
        </p:txBody>
      </p:sp>
      <p:sp>
        <p:nvSpPr>
          <p:cNvPr id="9" name="Footer Placeholder 8"/>
          <p:cNvSpPr>
            <a:spLocks noGrp="1"/>
          </p:cNvSpPr>
          <p:nvPr>
            <p:ph type="ftr" sz="quarter" idx="11"/>
          </p:nvPr>
        </p:nvSpPr>
        <p:spPr/>
        <p:txBody>
          <a:bodyPr/>
          <a:lstStyle/>
          <a:p>
            <a:endParaRPr lang="en-IL"/>
          </a:p>
        </p:txBody>
      </p:sp>
      <p:sp>
        <p:nvSpPr>
          <p:cNvPr id="10" name="Slide Number Placeholder 9"/>
          <p:cNvSpPr>
            <a:spLocks noGrp="1"/>
          </p:cNvSpPr>
          <p:nvPr>
            <p:ph type="sldNum" sz="quarter" idx="12"/>
          </p:nvPr>
        </p:nvSpPr>
        <p:spPr/>
        <p:txBody>
          <a:bodyPr/>
          <a:lstStyle/>
          <a:p>
            <a:fld id="{4F1A4906-F6B6-460D-8B9B-6AEDD27EBA90}" type="slidenum">
              <a:rPr lang="en-IL" smtClean="0"/>
              <a:t>‹#›</a:t>
            </a:fld>
            <a:endParaRPr lang="en-IL"/>
          </a:p>
        </p:txBody>
      </p:sp>
    </p:spTree>
    <p:extLst>
      <p:ext uri="{BB962C8B-B14F-4D97-AF65-F5344CB8AC3E}">
        <p14:creationId xmlns:p14="http://schemas.microsoft.com/office/powerpoint/2010/main" val="3498395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1583436" y="3143250"/>
            <a:ext cx="4270248" cy="2596776"/>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7" name="Date Placeholder 6"/>
          <p:cNvSpPr>
            <a:spLocks noGrp="1"/>
          </p:cNvSpPr>
          <p:nvPr>
            <p:ph type="dt" sz="half" idx="10"/>
          </p:nvPr>
        </p:nvSpPr>
        <p:spPr/>
        <p:txBody>
          <a:bodyPr/>
          <a:lstStyle/>
          <a:p>
            <a:fld id="{8DFDC5E9-805F-4B3E-8963-78D5341CED5C}" type="datetime1">
              <a:rPr lang="LID4096" smtClean="0"/>
              <a:t>01/16/2025</a:t>
            </a:fld>
            <a:endParaRPr lang="en-IL"/>
          </a:p>
        </p:txBody>
      </p:sp>
      <p:sp>
        <p:nvSpPr>
          <p:cNvPr id="8" name="Footer Placeholder 7"/>
          <p:cNvSpPr>
            <a:spLocks noGrp="1"/>
          </p:cNvSpPr>
          <p:nvPr>
            <p:ph type="ftr" sz="quarter" idx="11"/>
          </p:nvPr>
        </p:nvSpPr>
        <p:spPr/>
        <p:txBody>
          <a:bodyPr/>
          <a:lstStyle/>
          <a:p>
            <a:endParaRPr lang="en-IL"/>
          </a:p>
        </p:txBody>
      </p:sp>
      <p:sp>
        <p:nvSpPr>
          <p:cNvPr id="9" name="Slide Number Placeholder 8"/>
          <p:cNvSpPr>
            <a:spLocks noGrp="1"/>
          </p:cNvSpPr>
          <p:nvPr>
            <p:ph type="sldNum" sz="quarter" idx="12"/>
          </p:nvPr>
        </p:nvSpPr>
        <p:spPr/>
        <p:txBody>
          <a:bodyPr/>
          <a:lstStyle/>
          <a:p>
            <a:fld id="{4F1A4906-F6B6-460D-8B9B-6AEDD27EBA90}" type="slidenum">
              <a:rPr lang="en-IL" smtClean="0"/>
              <a:t>‹#›</a:t>
            </a:fld>
            <a:endParaRPr lang="en-IL"/>
          </a:p>
        </p:txBody>
      </p:sp>
      <p:sp>
        <p:nvSpPr>
          <p:cNvPr id="10" name="Title 9"/>
          <p:cNvSpPr>
            <a:spLocks noGrp="1"/>
          </p:cNvSpPr>
          <p:nvPr>
            <p:ph type="title"/>
          </p:nvPr>
        </p:nvSpPr>
        <p:spPr/>
        <p:txBody>
          <a:bodyPr/>
          <a:lstStyle/>
          <a:p>
            <a:r>
              <a:rPr lang="he-IL"/>
              <a:t>לחץ כדי לערוך סגנון כותרת של תבנית בסיס</a:t>
            </a:r>
            <a:endParaRPr lang="en-US"/>
          </a:p>
        </p:txBody>
      </p:sp>
    </p:spTree>
    <p:extLst>
      <p:ext uri="{BB962C8B-B14F-4D97-AF65-F5344CB8AC3E}">
        <p14:creationId xmlns:p14="http://schemas.microsoft.com/office/powerpoint/2010/main" val="151639752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a:p>
        </p:txBody>
      </p:sp>
      <p:sp>
        <p:nvSpPr>
          <p:cNvPr id="3" name="Date Placeholder 2"/>
          <p:cNvSpPr>
            <a:spLocks noGrp="1"/>
          </p:cNvSpPr>
          <p:nvPr>
            <p:ph type="dt" sz="half" idx="10"/>
          </p:nvPr>
        </p:nvSpPr>
        <p:spPr/>
        <p:txBody>
          <a:bodyPr/>
          <a:lstStyle/>
          <a:p>
            <a:fld id="{A7CC14C1-3B5E-4B3B-810E-DEFCE6DDFB83}" type="datetime1">
              <a:rPr lang="LID4096" smtClean="0"/>
              <a:t>01/16/2025</a:t>
            </a:fld>
            <a:endParaRPr lang="en-IL"/>
          </a:p>
        </p:txBody>
      </p:sp>
      <p:sp>
        <p:nvSpPr>
          <p:cNvPr id="4" name="Footer Placeholder 3"/>
          <p:cNvSpPr>
            <a:spLocks noGrp="1"/>
          </p:cNvSpPr>
          <p:nvPr>
            <p:ph type="ftr" sz="quarter" idx="11"/>
          </p:nvPr>
        </p:nvSpPr>
        <p:spPr/>
        <p:txBody>
          <a:bodyPr/>
          <a:lstStyle/>
          <a:p>
            <a:endParaRPr lang="en-IL"/>
          </a:p>
        </p:txBody>
      </p:sp>
      <p:sp>
        <p:nvSpPr>
          <p:cNvPr id="5" name="Slide Number Placeholder 4"/>
          <p:cNvSpPr>
            <a:spLocks noGrp="1"/>
          </p:cNvSpPr>
          <p:nvPr>
            <p:ph type="sldNum" sz="quarter" idx="12"/>
          </p:nvPr>
        </p:nvSpPr>
        <p:spPr/>
        <p:txBody>
          <a:bodyPr/>
          <a:lstStyle/>
          <a:p>
            <a:fld id="{4F1A4906-F6B6-460D-8B9B-6AEDD27EBA90}" type="slidenum">
              <a:rPr lang="en-IL" smtClean="0"/>
              <a:t>‹#›</a:t>
            </a:fld>
            <a:endParaRPr lang="en-IL"/>
          </a:p>
        </p:txBody>
      </p:sp>
    </p:spTree>
    <p:extLst>
      <p:ext uri="{BB962C8B-B14F-4D97-AF65-F5344CB8AC3E}">
        <p14:creationId xmlns:p14="http://schemas.microsoft.com/office/powerpoint/2010/main" val="93123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F7553A-DD22-4065-9974-1623229B743E}" type="datetime1">
              <a:rPr lang="LID4096" smtClean="0"/>
              <a:t>01/16/2025</a:t>
            </a:fld>
            <a:endParaRPr lang="en-IL"/>
          </a:p>
        </p:txBody>
      </p:sp>
      <p:sp>
        <p:nvSpPr>
          <p:cNvPr id="3" name="Footer Placeholder 2"/>
          <p:cNvSpPr>
            <a:spLocks noGrp="1"/>
          </p:cNvSpPr>
          <p:nvPr>
            <p:ph type="ftr" sz="quarter" idx="11"/>
          </p:nvPr>
        </p:nvSpPr>
        <p:spPr/>
        <p:txBody>
          <a:bodyPr/>
          <a:lstStyle/>
          <a:p>
            <a:endParaRPr lang="en-IL"/>
          </a:p>
        </p:txBody>
      </p:sp>
      <p:sp>
        <p:nvSpPr>
          <p:cNvPr id="4" name="Slide Number Placeholder 3"/>
          <p:cNvSpPr>
            <a:spLocks noGrp="1"/>
          </p:cNvSpPr>
          <p:nvPr>
            <p:ph type="sldNum" sz="quarter" idx="12"/>
          </p:nvPr>
        </p:nvSpPr>
        <p:spPr/>
        <p:txBody>
          <a:bodyPr/>
          <a:lstStyle/>
          <a:p>
            <a:fld id="{4F1A4906-F6B6-460D-8B9B-6AEDD27EBA90}" type="slidenum">
              <a:rPr lang="en-IL" smtClean="0"/>
              <a:t>‹#›</a:t>
            </a:fld>
            <a:endParaRPr lang="en-IL"/>
          </a:p>
        </p:txBody>
      </p:sp>
    </p:spTree>
    <p:extLst>
      <p:ext uri="{BB962C8B-B14F-4D97-AF65-F5344CB8AC3E}">
        <p14:creationId xmlns:p14="http://schemas.microsoft.com/office/powerpoint/2010/main" val="3268547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he-IL"/>
              <a:t>לחץ כדי לערוך סגנון כותרת של תבנית בסיס</a:t>
            </a:r>
            <a:endParaRPr lang="en-US"/>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9" name="Date Placeholder 8"/>
          <p:cNvSpPr>
            <a:spLocks noGrp="1"/>
          </p:cNvSpPr>
          <p:nvPr>
            <p:ph type="dt" sz="half" idx="10"/>
          </p:nvPr>
        </p:nvSpPr>
        <p:spPr/>
        <p:txBody>
          <a:bodyPr/>
          <a:lstStyle/>
          <a:p>
            <a:fld id="{CCB1B31F-65DD-4876-A1FA-D0F1835C912E}" type="datetime1">
              <a:rPr lang="LID4096" smtClean="0"/>
              <a:t>01/16/2025</a:t>
            </a:fld>
            <a:endParaRPr lang="en-IL"/>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L"/>
          </a:p>
        </p:txBody>
      </p:sp>
      <p:sp>
        <p:nvSpPr>
          <p:cNvPr id="11" name="Slide Number Placeholder 10"/>
          <p:cNvSpPr>
            <a:spLocks noGrp="1"/>
          </p:cNvSpPr>
          <p:nvPr>
            <p:ph type="sldNum" sz="quarter" idx="12"/>
          </p:nvPr>
        </p:nvSpPr>
        <p:spPr/>
        <p:txBody>
          <a:bodyPr/>
          <a:lstStyle/>
          <a:p>
            <a:fld id="{4F1A4906-F6B6-460D-8B9B-6AEDD27EBA90}" type="slidenum">
              <a:rPr lang="en-IL" smtClean="0"/>
              <a:t>‹#›</a:t>
            </a:fld>
            <a:endParaRPr lang="en-IL"/>
          </a:p>
        </p:txBody>
      </p:sp>
    </p:spTree>
    <p:extLst>
      <p:ext uri="{BB962C8B-B14F-4D97-AF65-F5344CB8AC3E}">
        <p14:creationId xmlns:p14="http://schemas.microsoft.com/office/powerpoint/2010/main" val="3284415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he-IL"/>
              <a:t>לחץ כדי לערוך סגנון כותרת של תבנית בסיס</a:t>
            </a:r>
            <a:endParaRPr lang="en-US"/>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EA2A7AD4-0185-478C-A9F6-32A416EB5D16}" type="datetime1">
              <a:rPr lang="LID4096" smtClean="0"/>
              <a:t>01/16/2025</a:t>
            </a:fld>
            <a:endParaRPr lang="en-IL"/>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L"/>
          </a:p>
        </p:txBody>
      </p:sp>
      <p:sp>
        <p:nvSpPr>
          <p:cNvPr id="10" name="Slide Number Placeholder 9"/>
          <p:cNvSpPr>
            <a:spLocks noGrp="1"/>
          </p:cNvSpPr>
          <p:nvPr>
            <p:ph type="sldNum" sz="quarter" idx="12"/>
          </p:nvPr>
        </p:nvSpPr>
        <p:spPr/>
        <p:txBody>
          <a:bodyPr/>
          <a:lstStyle/>
          <a:p>
            <a:fld id="{4F1A4906-F6B6-460D-8B9B-6AEDD27EBA90}" type="slidenum">
              <a:rPr lang="en-IL" smtClean="0"/>
              <a:t>‹#›</a:t>
            </a:fld>
            <a:endParaRPr lang="en-IL"/>
          </a:p>
        </p:txBody>
      </p:sp>
    </p:spTree>
    <p:extLst>
      <p:ext uri="{BB962C8B-B14F-4D97-AF65-F5344CB8AC3E}">
        <p14:creationId xmlns:p14="http://schemas.microsoft.com/office/powerpoint/2010/main" val="3315153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he-IL"/>
              <a:t>לחץ כדי לערוך סגנון כותרת של תבנית בסיס</a:t>
            </a:r>
            <a:endParaRPr lang="en-US"/>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8DFDC5E9-805F-4B3E-8963-78D5341CED5C}" type="datetime1">
              <a:rPr lang="LID4096" smtClean="0"/>
              <a:t>01/16/2025</a:t>
            </a:fld>
            <a:endParaRPr lang="en-IL"/>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IL"/>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4F1A4906-F6B6-460D-8B9B-6AEDD27EBA90}" type="slidenum">
              <a:rPr lang="en-IL" smtClean="0"/>
              <a:t>‹#›</a:t>
            </a:fld>
            <a:endParaRPr lang="en-IL"/>
          </a:p>
        </p:txBody>
      </p:sp>
    </p:spTree>
    <p:extLst>
      <p:ext uri="{BB962C8B-B14F-4D97-AF65-F5344CB8AC3E}">
        <p14:creationId xmlns:p14="http://schemas.microsoft.com/office/powerpoint/2010/main" val="3290075966"/>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hf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5DC3CAD-A9A4-BCC3-8D7F-AE034960EC6A}"/>
              </a:ext>
            </a:extLst>
          </p:cNvPr>
          <p:cNvSpPr>
            <a:spLocks noGrp="1"/>
          </p:cNvSpPr>
          <p:nvPr>
            <p:ph type="title"/>
          </p:nvPr>
        </p:nvSpPr>
        <p:spPr>
          <a:xfrm>
            <a:off x="2087117" y="1150458"/>
            <a:ext cx="8017764" cy="1188720"/>
          </a:xfrm>
        </p:spPr>
        <p:txBody>
          <a:bodyPr>
            <a:normAutofit fontScale="90000"/>
          </a:bodyPr>
          <a:lstStyle/>
          <a:p>
            <a:pPr algn="ctr" defTabSz="609630">
              <a:lnSpc>
                <a:spcPts val="5010"/>
              </a:lnSpc>
              <a:defRPr/>
            </a:pPr>
            <a:r>
              <a:rPr lang="en-US" sz="2800" b="1" dirty="0">
                <a:latin typeface="Aptos Serif" panose="02020604070405020304" pitchFamily="18" charset="0"/>
                <a:cs typeface="Aptos Serif" panose="02020604070405020304" pitchFamily="18" charset="0"/>
              </a:rPr>
              <a:t>Diffusion Model For Medical Images</a:t>
            </a:r>
          </a:p>
        </p:txBody>
      </p:sp>
      <p:pic>
        <p:nvPicPr>
          <p:cNvPr id="7" name="תמונה 6">
            <a:extLst>
              <a:ext uri="{FF2B5EF4-FFF2-40B4-BE49-F238E27FC236}">
                <a16:creationId xmlns:a16="http://schemas.microsoft.com/office/drawing/2014/main" id="{AE79F1D4-B7B6-AD05-D9B1-963EC110C889}"/>
              </a:ext>
            </a:extLst>
          </p:cNvPr>
          <p:cNvPicPr>
            <a:picLocks noChangeAspect="1"/>
          </p:cNvPicPr>
          <p:nvPr/>
        </p:nvPicPr>
        <p:blipFill>
          <a:blip r:embed="rId3"/>
          <a:srcRect t="35555" b="33422"/>
          <a:stretch/>
        </p:blipFill>
        <p:spPr>
          <a:xfrm>
            <a:off x="2464449" y="3720277"/>
            <a:ext cx="8051151" cy="2497643"/>
          </a:xfrm>
          <a:prstGeom prst="rect">
            <a:avLst/>
          </a:prstGeom>
        </p:spPr>
      </p:pic>
      <p:sp>
        <p:nvSpPr>
          <p:cNvPr id="8" name="TextBox 11">
            <a:extLst>
              <a:ext uri="{FF2B5EF4-FFF2-40B4-BE49-F238E27FC236}">
                <a16:creationId xmlns:a16="http://schemas.microsoft.com/office/drawing/2014/main" id="{9ECAFD95-5ACF-F2C4-C2FF-ADD49504A500}"/>
              </a:ext>
            </a:extLst>
          </p:cNvPr>
          <p:cNvSpPr txBox="1"/>
          <p:nvPr/>
        </p:nvSpPr>
        <p:spPr>
          <a:xfrm>
            <a:off x="4805650" y="2941687"/>
            <a:ext cx="2377500" cy="487313"/>
          </a:xfrm>
          <a:prstGeom prst="rect">
            <a:avLst/>
          </a:prstGeom>
        </p:spPr>
        <p:txBody>
          <a:bodyPr wrap="square" lIns="0" tIns="0" rIns="0" bIns="0" rtlCol="0" anchor="t">
            <a:spAutoFit/>
          </a:bodyPr>
          <a:lstStyle/>
          <a:p>
            <a:pPr algn="ctr" defTabSz="609630">
              <a:lnSpc>
                <a:spcPts val="3824"/>
              </a:lnSpc>
              <a:defRPr/>
            </a:pPr>
            <a:r>
              <a:rPr lang="en-US" sz="3186" dirty="0">
                <a:latin typeface="Aptos Serif" panose="02020604070405020304" pitchFamily="18" charset="0"/>
                <a:cs typeface="Aptos Serif" panose="02020604070405020304" pitchFamily="18" charset="0"/>
              </a:rPr>
              <a:t>24-2-R-5</a:t>
            </a:r>
          </a:p>
        </p:txBody>
      </p:sp>
      <p:sp>
        <p:nvSpPr>
          <p:cNvPr id="9" name="TextBox 10">
            <a:extLst>
              <a:ext uri="{FF2B5EF4-FFF2-40B4-BE49-F238E27FC236}">
                <a16:creationId xmlns:a16="http://schemas.microsoft.com/office/drawing/2014/main" id="{2DE24674-FE21-0F97-066D-D02F412247B0}"/>
              </a:ext>
            </a:extLst>
          </p:cNvPr>
          <p:cNvSpPr txBox="1"/>
          <p:nvPr/>
        </p:nvSpPr>
        <p:spPr>
          <a:xfrm>
            <a:off x="3287837" y="2454374"/>
            <a:ext cx="5616323" cy="487313"/>
          </a:xfrm>
          <a:prstGeom prst="rect">
            <a:avLst/>
          </a:prstGeom>
        </p:spPr>
        <p:txBody>
          <a:bodyPr wrap="square" lIns="0" tIns="0" rIns="0" bIns="0" rtlCol="0" anchor="t">
            <a:spAutoFit/>
          </a:bodyPr>
          <a:lstStyle/>
          <a:p>
            <a:pPr defTabSz="609630">
              <a:lnSpc>
                <a:spcPts val="3824"/>
              </a:lnSpc>
              <a:defRPr/>
            </a:pPr>
            <a:r>
              <a:rPr lang="en-US" sz="3186" dirty="0">
                <a:latin typeface="Aptos Serif" panose="02020604070405020304" pitchFamily="18" charset="0"/>
                <a:cs typeface="Aptos Serif" panose="02020604070405020304" pitchFamily="18" charset="0"/>
              </a:rPr>
              <a:t>Capstone Project Phase B </a:t>
            </a:r>
          </a:p>
        </p:txBody>
      </p:sp>
      <p:sp>
        <p:nvSpPr>
          <p:cNvPr id="10" name="Freeform 7"/>
          <p:cNvSpPr/>
          <p:nvPr/>
        </p:nvSpPr>
        <p:spPr>
          <a:xfrm>
            <a:off x="0" y="202283"/>
            <a:ext cx="2981265" cy="868039"/>
          </a:xfrm>
          <a:custGeom>
            <a:avLst/>
            <a:gdLst/>
            <a:ahLst/>
            <a:cxnLst/>
            <a:rect l="l" t="t" r="r" b="b"/>
            <a:pathLst>
              <a:path w="4471898" h="1302059">
                <a:moveTo>
                  <a:pt x="0" y="0"/>
                </a:moveTo>
                <a:lnTo>
                  <a:pt x="4471898" y="0"/>
                </a:lnTo>
                <a:lnTo>
                  <a:pt x="4471898" y="1302059"/>
                </a:lnTo>
                <a:lnTo>
                  <a:pt x="0" y="1302059"/>
                </a:lnTo>
                <a:lnTo>
                  <a:pt x="0" y="0"/>
                </a:lnTo>
                <a:close/>
              </a:path>
            </a:pathLst>
          </a:custGeom>
          <a:blipFill>
            <a:blip r:embed="rId4"/>
            <a:stretch>
              <a:fillRect/>
            </a:stretch>
          </a:blipFill>
        </p:spPr>
        <p:txBody>
          <a:bodyPr/>
          <a:lstStyle/>
          <a:p>
            <a:pPr defTabSz="609630">
              <a:defRPr/>
            </a:pPr>
            <a:endParaRPr lang="he-IL" sz="1200">
              <a:latin typeface="Calibri"/>
              <a:cs typeface="Arial" panose="020B0604020202020204" pitchFamily="34" charset="0"/>
            </a:endParaRPr>
          </a:p>
        </p:txBody>
      </p:sp>
      <p:sp>
        <p:nvSpPr>
          <p:cNvPr id="12" name="TextBox 12"/>
          <p:cNvSpPr txBox="1"/>
          <p:nvPr/>
        </p:nvSpPr>
        <p:spPr>
          <a:xfrm>
            <a:off x="12700" y="5769079"/>
            <a:ext cx="1914036" cy="897682"/>
          </a:xfrm>
          <a:prstGeom prst="rect">
            <a:avLst/>
          </a:prstGeom>
        </p:spPr>
        <p:txBody>
          <a:bodyPr wrap="square" lIns="0" tIns="0" rIns="0" bIns="0" rtlCol="0" anchor="t">
            <a:spAutoFit/>
          </a:bodyPr>
          <a:lstStyle/>
          <a:p>
            <a:pPr defTabSz="609630">
              <a:lnSpc>
                <a:spcPts val="3498"/>
              </a:lnSpc>
              <a:defRPr/>
            </a:pPr>
            <a:r>
              <a:rPr lang="en-US" sz="2800" dirty="0">
                <a:latin typeface="Aptos Serif" panose="02020604070405020304" pitchFamily="18" charset="0"/>
                <a:cs typeface="Aptos Serif" panose="02020604070405020304" pitchFamily="18" charset="0"/>
              </a:rPr>
              <a:t>Roi </a:t>
            </a:r>
            <a:r>
              <a:rPr lang="en-US" sz="2800" dirty="0" err="1">
                <a:latin typeface="Aptos Serif" panose="02020604070405020304" pitchFamily="18" charset="0"/>
                <a:cs typeface="Aptos Serif" panose="02020604070405020304" pitchFamily="18" charset="0"/>
              </a:rPr>
              <a:t>Darom</a:t>
            </a:r>
            <a:endParaRPr lang="en-US" sz="2800" dirty="0">
              <a:latin typeface="Aptos Serif" panose="02020604070405020304" pitchFamily="18" charset="0"/>
              <a:cs typeface="Aptos Serif" panose="02020604070405020304" pitchFamily="18" charset="0"/>
            </a:endParaRPr>
          </a:p>
          <a:p>
            <a:pPr defTabSz="609630">
              <a:lnSpc>
                <a:spcPts val="3498"/>
              </a:lnSpc>
              <a:defRPr/>
            </a:pPr>
            <a:r>
              <a:rPr lang="en-US" sz="2800" dirty="0">
                <a:latin typeface="Aptos Serif" panose="02020604070405020304" pitchFamily="18" charset="0"/>
                <a:cs typeface="Aptos Serif" panose="02020604070405020304" pitchFamily="18" charset="0"/>
              </a:rPr>
              <a:t>Hagar Tibi</a:t>
            </a:r>
          </a:p>
        </p:txBody>
      </p:sp>
      <p:sp>
        <p:nvSpPr>
          <p:cNvPr id="11" name="TextBox 9"/>
          <p:cNvSpPr txBox="1"/>
          <p:nvPr/>
        </p:nvSpPr>
        <p:spPr>
          <a:xfrm>
            <a:off x="4805650" y="6348711"/>
            <a:ext cx="8421732" cy="469937"/>
          </a:xfrm>
          <a:prstGeom prst="rect">
            <a:avLst/>
          </a:prstGeom>
        </p:spPr>
        <p:txBody>
          <a:bodyPr wrap="square" lIns="0" tIns="0" rIns="0" bIns="0" rtlCol="0" anchor="t">
            <a:spAutoFit/>
          </a:bodyPr>
          <a:lstStyle/>
          <a:p>
            <a:pPr defTabSz="609630">
              <a:lnSpc>
                <a:spcPts val="3960"/>
              </a:lnSpc>
              <a:defRPr/>
            </a:pPr>
            <a:r>
              <a:rPr lang="en-US" sz="2400" dirty="0">
                <a:latin typeface="Aptos Serif" panose="02020604070405020304" pitchFamily="18" charset="0"/>
                <a:cs typeface="Aptos Serif" panose="02020604070405020304" pitchFamily="18" charset="0"/>
              </a:rPr>
              <a:t>Supervisors: Dr. Renata </a:t>
            </a:r>
            <a:r>
              <a:rPr lang="en-US" sz="2400" dirty="0" err="1">
                <a:latin typeface="Aptos Serif" panose="02020604070405020304" pitchFamily="18" charset="0"/>
                <a:cs typeface="Aptos Serif" panose="02020604070405020304" pitchFamily="18" charset="0"/>
              </a:rPr>
              <a:t>Avros</a:t>
            </a:r>
            <a:r>
              <a:rPr lang="en-US" sz="2400" dirty="0">
                <a:latin typeface="Aptos Serif" panose="02020604070405020304" pitchFamily="18" charset="0"/>
                <a:cs typeface="Aptos Serif" panose="02020604070405020304" pitchFamily="18" charset="0"/>
              </a:rPr>
              <a:t> &amp; Prof. Zeev </a:t>
            </a:r>
            <a:r>
              <a:rPr lang="en-US" sz="2400" dirty="0" err="1">
                <a:latin typeface="Aptos Serif" panose="02020604070405020304" pitchFamily="18" charset="0"/>
                <a:cs typeface="Aptos Serif" panose="02020604070405020304" pitchFamily="18" charset="0"/>
              </a:rPr>
              <a:t>Volkovich</a:t>
            </a:r>
            <a:endParaRPr lang="en-US" sz="2400" dirty="0">
              <a:latin typeface="Aptos Serif" panose="02020604070405020304" pitchFamily="18" charset="0"/>
              <a:cs typeface="Aptos Serif" panose="02020604070405020304" pitchFamily="18" charset="0"/>
            </a:endParaRPr>
          </a:p>
        </p:txBody>
      </p:sp>
    </p:spTree>
    <p:extLst>
      <p:ext uri="{BB962C8B-B14F-4D97-AF65-F5344CB8AC3E}">
        <p14:creationId xmlns:p14="http://schemas.microsoft.com/office/powerpoint/2010/main" val="2907842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6BC5534-1B4B-2853-515D-E61EF63E057C}"/>
              </a:ext>
            </a:extLst>
          </p:cNvPr>
          <p:cNvSpPr>
            <a:spLocks noGrp="1"/>
          </p:cNvSpPr>
          <p:nvPr>
            <p:ph type="title"/>
          </p:nvPr>
        </p:nvSpPr>
        <p:spPr>
          <a:xfrm>
            <a:off x="563868" y="286983"/>
            <a:ext cx="5841111" cy="708146"/>
          </a:xfrm>
        </p:spPr>
        <p:txBody>
          <a:bodyPr>
            <a:normAutofit fontScale="90000"/>
          </a:bodyPr>
          <a:lstStyle/>
          <a:p>
            <a:pPr rtl="0"/>
            <a:r>
              <a:rPr lang="en-US">
                <a:latin typeface="Aptos Serif" panose="02020604070405020304" pitchFamily="18" charset="0"/>
                <a:cs typeface="Aptos Serif" panose="02020604070405020304" pitchFamily="18" charset="0"/>
              </a:rPr>
              <a:t>Denoising U-Net &amp; IAM</a:t>
            </a:r>
            <a:endParaRPr lang="en-IL">
              <a:latin typeface="Aptos Serif" panose="02020604070405020304" pitchFamily="18" charset="0"/>
              <a:cs typeface="Aptos Serif" panose="02020604070405020304" pitchFamily="18" charset="0"/>
            </a:endParaRPr>
          </a:p>
        </p:txBody>
      </p:sp>
      <p:sp>
        <p:nvSpPr>
          <p:cNvPr id="3" name="מציין מיקום תוכן 2">
            <a:extLst>
              <a:ext uri="{FF2B5EF4-FFF2-40B4-BE49-F238E27FC236}">
                <a16:creationId xmlns:a16="http://schemas.microsoft.com/office/drawing/2014/main" id="{056A7D76-9872-FB60-16F2-560F9A2DF0E5}"/>
              </a:ext>
            </a:extLst>
          </p:cNvPr>
          <p:cNvSpPr>
            <a:spLocks noGrp="1"/>
          </p:cNvSpPr>
          <p:nvPr>
            <p:ph idx="1"/>
          </p:nvPr>
        </p:nvSpPr>
        <p:spPr>
          <a:xfrm>
            <a:off x="226071" y="1235676"/>
            <a:ext cx="6516706" cy="5455508"/>
          </a:xfrm>
        </p:spPr>
        <p:txBody>
          <a:bodyPr>
            <a:noAutofit/>
          </a:bodyPr>
          <a:lstStyle/>
          <a:p>
            <a:pPr algn="l" rtl="0"/>
            <a:endParaRPr lang="en-US" sz="1600" b="1">
              <a:latin typeface="Aptos Serif" panose="02020604070405020304" pitchFamily="18" charset="0"/>
              <a:ea typeface="Calibri" panose="020F0502020204030204" pitchFamily="34" charset="0"/>
              <a:cs typeface="Aptos Serif" panose="02020604070405020304" pitchFamily="18" charset="0"/>
            </a:endParaRPr>
          </a:p>
          <a:p>
            <a:pPr algn="l" rtl="0"/>
            <a:r>
              <a:rPr lang="en-US" sz="1600" b="1">
                <a:latin typeface="Aptos Serif" panose="02020604070405020304" pitchFamily="18" charset="0"/>
                <a:ea typeface="Calibri" panose="020F0502020204030204" pitchFamily="34" charset="0"/>
                <a:cs typeface="Aptos Serif" panose="02020604070405020304" pitchFamily="18" charset="0"/>
              </a:rPr>
              <a:t>Encoder</a:t>
            </a:r>
            <a:r>
              <a:rPr lang="en-US" sz="1600">
                <a:latin typeface="Aptos Serif" panose="02020604070405020304" pitchFamily="18" charset="0"/>
                <a:ea typeface="Calibri" panose="020F0502020204030204" pitchFamily="34" charset="0"/>
                <a:cs typeface="Aptos Serif" panose="02020604070405020304" pitchFamily="18" charset="0"/>
              </a:rPr>
              <a:t>: Downsamples the input, extracting multi-scale features while preserving essential information, reducing spatial dimensions progressively</a:t>
            </a:r>
            <a:r>
              <a:rPr lang="en-US" sz="1600"/>
              <a:t>.</a:t>
            </a:r>
          </a:p>
          <a:p>
            <a:pPr algn="l" rtl="0"/>
            <a:endParaRPr lang="en-US" sz="1600">
              <a:latin typeface="Aptos Serif" panose="02020604070405020304" pitchFamily="18" charset="0"/>
              <a:ea typeface="Calibri" panose="020F0502020204030204" pitchFamily="34" charset="0"/>
              <a:cs typeface="Aptos Serif" panose="02020604070405020304" pitchFamily="18" charset="0"/>
            </a:endParaRPr>
          </a:p>
          <a:p>
            <a:pPr algn="l" rtl="0"/>
            <a:r>
              <a:rPr lang="en-US" sz="1600" b="1">
                <a:latin typeface="Aptos Serif" panose="02020604070405020304" pitchFamily="18" charset="0"/>
                <a:ea typeface="Calibri" panose="020F0502020204030204" pitchFamily="34" charset="0"/>
                <a:cs typeface="Aptos Serif" panose="02020604070405020304" pitchFamily="18" charset="0"/>
              </a:rPr>
              <a:t>IAM in the Bottleneck</a:t>
            </a:r>
            <a:r>
              <a:rPr lang="en-US" sz="1600">
                <a:latin typeface="Aptos Serif" panose="02020604070405020304" pitchFamily="18" charset="0"/>
                <a:ea typeface="Calibri" panose="020F0502020204030204" pitchFamily="34" charset="0"/>
                <a:cs typeface="Aptos Serif" panose="02020604070405020304" pitchFamily="18" charset="0"/>
              </a:rPr>
              <a:t>: Integrated into U-Net's bottleneck, enhancing feature refinement by focusing on critical textures, guiding effective denoising.</a:t>
            </a:r>
          </a:p>
          <a:p>
            <a:pPr algn="l" rtl="0"/>
            <a:endParaRPr lang="en-US" sz="1600">
              <a:latin typeface="Aptos Serif" panose="02020604070405020304" pitchFamily="18" charset="0"/>
              <a:ea typeface="Calibri" panose="020F0502020204030204" pitchFamily="34" charset="0"/>
              <a:cs typeface="Aptos Serif" panose="02020604070405020304" pitchFamily="18" charset="0"/>
            </a:endParaRPr>
          </a:p>
          <a:p>
            <a:pPr algn="l" rtl="0"/>
            <a:r>
              <a:rPr lang="en-US" sz="1600" b="1">
                <a:latin typeface="Aptos Serif" panose="02020604070405020304" pitchFamily="18" charset="0"/>
                <a:ea typeface="Calibri" panose="020F0502020204030204" pitchFamily="34" charset="0"/>
                <a:cs typeface="Aptos Serif" panose="02020604070405020304" pitchFamily="18" charset="0"/>
              </a:rPr>
              <a:t>Decoder</a:t>
            </a:r>
            <a:r>
              <a:rPr lang="en-US" sz="1600">
                <a:latin typeface="Aptos Serif" panose="02020604070405020304" pitchFamily="18" charset="0"/>
                <a:ea typeface="Calibri" panose="020F0502020204030204" pitchFamily="34" charset="0"/>
                <a:cs typeface="Aptos Serif" panose="02020604070405020304" pitchFamily="18" charset="0"/>
              </a:rPr>
              <a:t>: Upsamples encoded features to reconstruct the image, using transposed convolutions to restore resolution with a focus on detail.</a:t>
            </a:r>
          </a:p>
          <a:p>
            <a:pPr algn="l" rtl="0"/>
            <a:endParaRPr lang="en-US" sz="1600">
              <a:latin typeface="Aptos Serif" panose="02020604070405020304" pitchFamily="18" charset="0"/>
              <a:ea typeface="Calibri" panose="020F0502020204030204" pitchFamily="34" charset="0"/>
              <a:cs typeface="Aptos Serif" panose="02020604070405020304" pitchFamily="18" charset="0"/>
            </a:endParaRPr>
          </a:p>
          <a:p>
            <a:pPr algn="l" rtl="0"/>
            <a:r>
              <a:rPr lang="en-US" sz="1600" b="1">
                <a:latin typeface="Aptos Serif" panose="02020604070405020304" pitchFamily="18" charset="0"/>
                <a:ea typeface="Calibri" panose="020F0502020204030204" pitchFamily="34" charset="0"/>
                <a:cs typeface="Aptos Serif" panose="02020604070405020304" pitchFamily="18" charset="0"/>
              </a:rPr>
              <a:t>Skip Connections</a:t>
            </a:r>
            <a:r>
              <a:rPr lang="en-US" sz="1600">
                <a:latin typeface="Aptos Serif" panose="02020604070405020304" pitchFamily="18" charset="0"/>
                <a:ea typeface="Calibri" panose="020F0502020204030204" pitchFamily="34" charset="0"/>
                <a:cs typeface="Aptos Serif" panose="02020604070405020304" pitchFamily="18" charset="0"/>
              </a:rPr>
              <a:t>: Link encoder and decoder layers, retaining high-resolution features to preserve fine details in the denoised output.</a:t>
            </a:r>
            <a:endParaRPr lang="en-IL" sz="1600">
              <a:latin typeface="Aptos Serif" panose="02020604070405020304" pitchFamily="18" charset="0"/>
              <a:ea typeface="Calibri" panose="020F0502020204030204" pitchFamily="34" charset="0"/>
              <a:cs typeface="Aptos Serif" panose="02020604070405020304" pitchFamily="18" charset="0"/>
            </a:endParaRPr>
          </a:p>
        </p:txBody>
      </p:sp>
      <p:sp>
        <p:nvSpPr>
          <p:cNvPr id="5" name="מציין מיקום של מספר שקופית 4">
            <a:extLst>
              <a:ext uri="{FF2B5EF4-FFF2-40B4-BE49-F238E27FC236}">
                <a16:creationId xmlns:a16="http://schemas.microsoft.com/office/drawing/2014/main" id="{3FE6556B-4D0C-91A3-BABC-1F21D13D67BD}"/>
              </a:ext>
            </a:extLst>
          </p:cNvPr>
          <p:cNvSpPr>
            <a:spLocks noGrp="1"/>
          </p:cNvSpPr>
          <p:nvPr>
            <p:ph type="sldNum" sz="quarter" idx="12"/>
          </p:nvPr>
        </p:nvSpPr>
        <p:spPr/>
        <p:txBody>
          <a:bodyPr/>
          <a:lstStyle/>
          <a:p>
            <a:fld id="{4F1A4906-F6B6-460D-8B9B-6AEDD27EBA90}" type="slidenum">
              <a:rPr lang="en-IL" smtClean="0"/>
              <a:t>10</a:t>
            </a:fld>
            <a:endParaRPr lang="en-IL"/>
          </a:p>
        </p:txBody>
      </p:sp>
      <p:pic>
        <p:nvPicPr>
          <p:cNvPr id="4" name="Picture 5">
            <a:extLst>
              <a:ext uri="{FF2B5EF4-FFF2-40B4-BE49-F238E27FC236}">
                <a16:creationId xmlns:a16="http://schemas.microsoft.com/office/drawing/2014/main" id="{16C08CCA-652B-3A17-6195-F8D184B9550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99191" y="3226566"/>
            <a:ext cx="2146652" cy="3233802"/>
          </a:xfrm>
          <a:prstGeom prst="rect">
            <a:avLst/>
          </a:prstGeom>
          <a:noFill/>
          <a:ln>
            <a:noFill/>
          </a:ln>
        </p:spPr>
      </p:pic>
      <p:pic>
        <p:nvPicPr>
          <p:cNvPr id="1037" name="Picture 13" descr="Keras U-Net | Image Segmentation with U-Net Architecture">
            <a:extLst>
              <a:ext uri="{FF2B5EF4-FFF2-40B4-BE49-F238E27FC236}">
                <a16:creationId xmlns:a16="http://schemas.microsoft.com/office/drawing/2014/main" id="{C6C933B8-9FA2-D030-DA7F-8A9C67D6A4E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874" t="17242" r="4988" b="11303"/>
          <a:stretch/>
        </p:blipFill>
        <p:spPr bwMode="auto">
          <a:xfrm>
            <a:off x="7361169" y="380244"/>
            <a:ext cx="4048933" cy="235889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cxnSp>
        <p:nvCxnSpPr>
          <p:cNvPr id="12" name="מחבר חץ ישר 11">
            <a:extLst>
              <a:ext uri="{FF2B5EF4-FFF2-40B4-BE49-F238E27FC236}">
                <a16:creationId xmlns:a16="http://schemas.microsoft.com/office/drawing/2014/main" id="{542797C8-7584-2CC8-BD10-B6BBA7EC5A38}"/>
              </a:ext>
            </a:extLst>
          </p:cNvPr>
          <p:cNvCxnSpPr>
            <a:cxnSpLocks/>
          </p:cNvCxnSpPr>
          <p:nvPr/>
        </p:nvCxnSpPr>
        <p:spPr>
          <a:xfrm>
            <a:off x="9304577" y="2723722"/>
            <a:ext cx="0" cy="50284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1576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F743940-DEB9-A2C0-BB7E-AC500A16E18D}"/>
              </a:ext>
            </a:extLst>
          </p:cNvPr>
          <p:cNvSpPr>
            <a:spLocks noGrp="1"/>
          </p:cNvSpPr>
          <p:nvPr>
            <p:ph type="title"/>
          </p:nvPr>
        </p:nvSpPr>
        <p:spPr>
          <a:xfrm>
            <a:off x="3104775" y="62256"/>
            <a:ext cx="4289727" cy="492744"/>
          </a:xfrm>
        </p:spPr>
        <p:txBody>
          <a:bodyPr>
            <a:normAutofit fontScale="90000"/>
          </a:bodyPr>
          <a:lstStyle/>
          <a:p>
            <a:pPr rtl="0"/>
            <a:r>
              <a:rPr lang="en-US">
                <a:latin typeface="Aptos Serif" panose="02020604070405020304" pitchFamily="18" charset="0"/>
                <a:cs typeface="Aptos Serif" panose="02020604070405020304" pitchFamily="18" charset="0"/>
              </a:rPr>
              <a:t>Model’s Process</a:t>
            </a:r>
            <a:endParaRPr lang="en-IL">
              <a:latin typeface="Aptos Serif" panose="02020604070405020304" pitchFamily="18" charset="0"/>
              <a:cs typeface="Aptos Serif" panose="02020604070405020304" pitchFamily="18" charset="0"/>
            </a:endParaRPr>
          </a:p>
        </p:txBody>
      </p:sp>
      <p:sp>
        <p:nvSpPr>
          <p:cNvPr id="4" name="מציין מיקום של מספר שקופית 3">
            <a:extLst>
              <a:ext uri="{FF2B5EF4-FFF2-40B4-BE49-F238E27FC236}">
                <a16:creationId xmlns:a16="http://schemas.microsoft.com/office/drawing/2014/main" id="{1F46BA3E-71E6-8A82-49D3-EACBF4F669B9}"/>
              </a:ext>
            </a:extLst>
          </p:cNvPr>
          <p:cNvSpPr>
            <a:spLocks noGrp="1"/>
          </p:cNvSpPr>
          <p:nvPr>
            <p:ph type="sldNum" sz="quarter" idx="12"/>
          </p:nvPr>
        </p:nvSpPr>
        <p:spPr>
          <a:xfrm>
            <a:off x="11180347" y="6313979"/>
            <a:ext cx="456898" cy="410914"/>
          </a:xfrm>
        </p:spPr>
        <p:txBody>
          <a:bodyPr/>
          <a:lstStyle/>
          <a:p>
            <a:fld id="{4F1A4906-F6B6-460D-8B9B-6AEDD27EBA90}" type="slidenum">
              <a:rPr lang="en-IL" smtClean="0">
                <a:latin typeface="Aptos Serif" panose="02020604070405020304" pitchFamily="18" charset="0"/>
                <a:cs typeface="Aptos Serif" panose="02020604070405020304" pitchFamily="18" charset="0"/>
              </a:rPr>
              <a:t>11</a:t>
            </a:fld>
            <a:endParaRPr lang="en-IL">
              <a:latin typeface="Aptos Serif" panose="02020604070405020304" pitchFamily="18" charset="0"/>
              <a:cs typeface="Aptos Serif" panose="02020604070405020304" pitchFamily="18" charset="0"/>
            </a:endParaRPr>
          </a:p>
        </p:txBody>
      </p:sp>
      <p:sp>
        <p:nvSpPr>
          <p:cNvPr id="39" name="מלבן: פינות מעוגלות 38">
            <a:extLst>
              <a:ext uri="{FF2B5EF4-FFF2-40B4-BE49-F238E27FC236}">
                <a16:creationId xmlns:a16="http://schemas.microsoft.com/office/drawing/2014/main" id="{36EB9E8A-2E5C-24AF-40CC-D7A4BA9D0B06}"/>
              </a:ext>
            </a:extLst>
          </p:cNvPr>
          <p:cNvSpPr/>
          <p:nvPr/>
        </p:nvSpPr>
        <p:spPr>
          <a:xfrm>
            <a:off x="288100" y="1693787"/>
            <a:ext cx="1400828" cy="1127700"/>
          </a:xfrm>
          <a:prstGeom prst="roundRect">
            <a:avLst/>
          </a:prstGeom>
          <a:solidFill>
            <a:srgbClr val="C7D7D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r>
              <a:rPr lang="en-US" b="1">
                <a:solidFill>
                  <a:schemeClr val="tx1"/>
                </a:solidFill>
                <a:latin typeface="Aptos Serif" panose="02020604070405020304" pitchFamily="18" charset="0"/>
                <a:ea typeface="MS Mincho" panose="02020609040205080304" pitchFamily="49" charset="-128"/>
                <a:cs typeface="Aptos Serif" panose="02020604070405020304" pitchFamily="18" charset="0"/>
              </a:rPr>
              <a:t>Input Image</a:t>
            </a:r>
            <a:endParaRPr lang="en-IL" b="1">
              <a:solidFill>
                <a:schemeClr val="tx1"/>
              </a:solidFill>
              <a:latin typeface="Aptos Serif" panose="02020604070405020304" pitchFamily="18" charset="0"/>
              <a:ea typeface="MS Mincho" panose="02020609040205080304" pitchFamily="49" charset="-128"/>
              <a:cs typeface="Aptos Serif" panose="02020604070405020304" pitchFamily="18" charset="0"/>
            </a:endParaRPr>
          </a:p>
        </p:txBody>
      </p:sp>
      <p:sp>
        <p:nvSpPr>
          <p:cNvPr id="40" name="מלבן: פינות מעוגלות 39">
            <a:extLst>
              <a:ext uri="{FF2B5EF4-FFF2-40B4-BE49-F238E27FC236}">
                <a16:creationId xmlns:a16="http://schemas.microsoft.com/office/drawing/2014/main" id="{BA0DD223-36BD-8E99-D5C1-F41BC38AED12}"/>
              </a:ext>
            </a:extLst>
          </p:cNvPr>
          <p:cNvSpPr/>
          <p:nvPr/>
        </p:nvSpPr>
        <p:spPr>
          <a:xfrm>
            <a:off x="52237" y="4148023"/>
            <a:ext cx="1573022" cy="1215025"/>
          </a:xfrm>
          <a:prstGeom prst="roundRect">
            <a:avLst/>
          </a:prstGeom>
          <a:solidFill>
            <a:srgbClr val="C7D7D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r>
              <a:rPr lang="en-US" b="1">
                <a:solidFill>
                  <a:schemeClr val="tx1"/>
                </a:solidFill>
                <a:latin typeface="Aptos Serif" panose="02020604070405020304" pitchFamily="18" charset="0"/>
                <a:ea typeface="MS Mincho" panose="02020609040205080304" pitchFamily="49" charset="-128"/>
                <a:cs typeface="Aptos Serif" panose="02020604070405020304" pitchFamily="18" charset="0"/>
              </a:rPr>
              <a:t>Noise addition</a:t>
            </a:r>
            <a:endParaRPr lang="en-IL" b="1">
              <a:solidFill>
                <a:schemeClr val="tx1"/>
              </a:solidFill>
              <a:latin typeface="Aptos Serif" panose="02020604070405020304" pitchFamily="18" charset="0"/>
              <a:ea typeface="MS Mincho" panose="02020609040205080304" pitchFamily="49" charset="-128"/>
              <a:cs typeface="Aptos Serif" panose="02020604070405020304" pitchFamily="18" charset="0"/>
            </a:endParaRPr>
          </a:p>
        </p:txBody>
      </p:sp>
      <p:sp>
        <p:nvSpPr>
          <p:cNvPr id="41" name="מלבן: פינות מעוגלות 40">
            <a:extLst>
              <a:ext uri="{FF2B5EF4-FFF2-40B4-BE49-F238E27FC236}">
                <a16:creationId xmlns:a16="http://schemas.microsoft.com/office/drawing/2014/main" id="{61E43DF5-AAF0-1C87-7460-2F391B8624B6}"/>
              </a:ext>
            </a:extLst>
          </p:cNvPr>
          <p:cNvSpPr/>
          <p:nvPr/>
        </p:nvSpPr>
        <p:spPr>
          <a:xfrm>
            <a:off x="2375772" y="1693787"/>
            <a:ext cx="1826709" cy="1127700"/>
          </a:xfrm>
          <a:prstGeom prst="roundRect">
            <a:avLst/>
          </a:prstGeom>
          <a:solidFill>
            <a:srgbClr val="C7D7D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r>
              <a:rPr lang="en-US" b="1">
                <a:solidFill>
                  <a:schemeClr val="tx1"/>
                </a:solidFill>
                <a:latin typeface="Aptos Serif" panose="02020604070405020304" pitchFamily="18" charset="0"/>
                <a:ea typeface="MS Mincho" panose="02020609040205080304" pitchFamily="49" charset="-128"/>
                <a:cs typeface="Aptos Serif" panose="02020604070405020304" pitchFamily="18" charset="0"/>
              </a:rPr>
              <a:t>ViT – image processing</a:t>
            </a:r>
            <a:endParaRPr lang="en-IL" b="1">
              <a:solidFill>
                <a:schemeClr val="tx1"/>
              </a:solidFill>
              <a:latin typeface="Aptos Serif" panose="02020604070405020304" pitchFamily="18" charset="0"/>
              <a:ea typeface="MS Mincho" panose="02020609040205080304" pitchFamily="49" charset="-128"/>
              <a:cs typeface="Aptos Serif" panose="02020604070405020304" pitchFamily="18" charset="0"/>
            </a:endParaRPr>
          </a:p>
        </p:txBody>
      </p:sp>
      <p:sp>
        <p:nvSpPr>
          <p:cNvPr id="42" name="מלבן: פינות מעוגלות 41">
            <a:extLst>
              <a:ext uri="{FF2B5EF4-FFF2-40B4-BE49-F238E27FC236}">
                <a16:creationId xmlns:a16="http://schemas.microsoft.com/office/drawing/2014/main" id="{8BCC8417-00DA-D124-7CA3-E3B4D7001B33}"/>
              </a:ext>
            </a:extLst>
          </p:cNvPr>
          <p:cNvSpPr/>
          <p:nvPr/>
        </p:nvSpPr>
        <p:spPr>
          <a:xfrm>
            <a:off x="5277629" y="1693788"/>
            <a:ext cx="1826709" cy="1127700"/>
          </a:xfrm>
          <a:prstGeom prst="roundRect">
            <a:avLst/>
          </a:prstGeom>
          <a:solidFill>
            <a:srgbClr val="C7D7D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r>
              <a:rPr lang="en-US" b="1">
                <a:solidFill>
                  <a:schemeClr val="tx1"/>
                </a:solidFill>
                <a:latin typeface="Aptos Serif" panose="02020604070405020304" pitchFamily="18" charset="0"/>
                <a:ea typeface="MS Mincho" panose="02020609040205080304" pitchFamily="49" charset="-128"/>
                <a:cs typeface="Aptos Serif" panose="02020604070405020304" pitchFamily="18" charset="0"/>
              </a:rPr>
              <a:t>FF – feature extraction</a:t>
            </a:r>
            <a:endParaRPr lang="en-IL" b="1">
              <a:solidFill>
                <a:schemeClr val="tx1"/>
              </a:solidFill>
              <a:latin typeface="Aptos Serif" panose="02020604070405020304" pitchFamily="18" charset="0"/>
              <a:ea typeface="MS Mincho" panose="02020609040205080304" pitchFamily="49" charset="-128"/>
              <a:cs typeface="Aptos Serif" panose="02020604070405020304" pitchFamily="18" charset="0"/>
            </a:endParaRPr>
          </a:p>
        </p:txBody>
      </p:sp>
      <p:cxnSp>
        <p:nvCxnSpPr>
          <p:cNvPr id="44" name="מחבר חץ ישר 43">
            <a:extLst>
              <a:ext uri="{FF2B5EF4-FFF2-40B4-BE49-F238E27FC236}">
                <a16:creationId xmlns:a16="http://schemas.microsoft.com/office/drawing/2014/main" id="{7D1AD0CD-427C-7FB1-42BA-0A542994DC01}"/>
              </a:ext>
            </a:extLst>
          </p:cNvPr>
          <p:cNvCxnSpPr>
            <a:cxnSpLocks/>
          </p:cNvCxnSpPr>
          <p:nvPr/>
        </p:nvCxnSpPr>
        <p:spPr>
          <a:xfrm>
            <a:off x="1688928" y="2257637"/>
            <a:ext cx="686844" cy="0"/>
          </a:xfrm>
          <a:prstGeom prst="straightConnector1">
            <a:avLst/>
          </a:prstGeom>
          <a:ln w="38100">
            <a:solidFill>
              <a:srgbClr val="C7D7DD"/>
            </a:solidFill>
            <a:tailEnd type="triangle"/>
          </a:ln>
        </p:spPr>
        <p:style>
          <a:lnRef idx="2">
            <a:schemeClr val="accent1"/>
          </a:lnRef>
          <a:fillRef idx="0">
            <a:schemeClr val="accent1"/>
          </a:fillRef>
          <a:effectRef idx="1">
            <a:schemeClr val="accent1"/>
          </a:effectRef>
          <a:fontRef idx="minor">
            <a:schemeClr val="tx1"/>
          </a:fontRef>
        </p:style>
      </p:cxnSp>
      <p:cxnSp>
        <p:nvCxnSpPr>
          <p:cNvPr id="46" name="מחבר חץ ישר 45">
            <a:extLst>
              <a:ext uri="{FF2B5EF4-FFF2-40B4-BE49-F238E27FC236}">
                <a16:creationId xmlns:a16="http://schemas.microsoft.com/office/drawing/2014/main" id="{B4278A8A-B4EE-668A-EDD9-4B93E800B43A}"/>
              </a:ext>
            </a:extLst>
          </p:cNvPr>
          <p:cNvCxnSpPr>
            <a:cxnSpLocks/>
          </p:cNvCxnSpPr>
          <p:nvPr/>
        </p:nvCxnSpPr>
        <p:spPr>
          <a:xfrm>
            <a:off x="4243782" y="2280770"/>
            <a:ext cx="1075148" cy="1"/>
          </a:xfrm>
          <a:prstGeom prst="straightConnector1">
            <a:avLst/>
          </a:prstGeom>
          <a:ln w="38100">
            <a:solidFill>
              <a:srgbClr val="C7D7DD"/>
            </a:solidFill>
            <a:tailEnd type="triangle"/>
          </a:ln>
        </p:spPr>
        <p:style>
          <a:lnRef idx="2">
            <a:schemeClr val="accent1"/>
          </a:lnRef>
          <a:fillRef idx="0">
            <a:schemeClr val="accent1"/>
          </a:fillRef>
          <a:effectRef idx="1">
            <a:schemeClr val="accent1"/>
          </a:effectRef>
          <a:fontRef idx="minor">
            <a:schemeClr val="tx1"/>
          </a:fontRef>
        </p:style>
      </p:cxnSp>
      <p:sp>
        <p:nvSpPr>
          <p:cNvPr id="49" name="מלבן: פינות מעוגלות 48">
            <a:extLst>
              <a:ext uri="{FF2B5EF4-FFF2-40B4-BE49-F238E27FC236}">
                <a16:creationId xmlns:a16="http://schemas.microsoft.com/office/drawing/2014/main" id="{1F560800-5398-17F3-963C-327DD7E730DF}"/>
              </a:ext>
            </a:extLst>
          </p:cNvPr>
          <p:cNvSpPr/>
          <p:nvPr/>
        </p:nvSpPr>
        <p:spPr>
          <a:xfrm>
            <a:off x="2179874" y="4191686"/>
            <a:ext cx="2210500" cy="1127700"/>
          </a:xfrm>
          <a:prstGeom prst="roundRect">
            <a:avLst/>
          </a:prstGeom>
          <a:solidFill>
            <a:srgbClr val="C7D7D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r>
              <a:rPr lang="en-US" b="1">
                <a:solidFill>
                  <a:schemeClr val="tx1"/>
                </a:solidFill>
                <a:latin typeface="Aptos Serif" panose="02020604070405020304" pitchFamily="18" charset="0"/>
                <a:ea typeface="MS Mincho" panose="02020609040205080304" pitchFamily="49" charset="-128"/>
                <a:cs typeface="Aptos Serif" panose="02020604070405020304" pitchFamily="18" charset="0"/>
              </a:rPr>
              <a:t>Denoising U-Net Encoder – Extract deepest features</a:t>
            </a:r>
            <a:endParaRPr lang="en-IL" b="1">
              <a:solidFill>
                <a:schemeClr val="tx1"/>
              </a:solidFill>
              <a:latin typeface="Aptos Serif" panose="02020604070405020304" pitchFamily="18" charset="0"/>
              <a:ea typeface="MS Mincho" panose="02020609040205080304" pitchFamily="49" charset="-128"/>
              <a:cs typeface="Aptos Serif" panose="02020604070405020304" pitchFamily="18" charset="0"/>
            </a:endParaRPr>
          </a:p>
        </p:txBody>
      </p:sp>
      <p:sp>
        <p:nvSpPr>
          <p:cNvPr id="50" name="מלבן: פינות מעוגלות 49">
            <a:extLst>
              <a:ext uri="{FF2B5EF4-FFF2-40B4-BE49-F238E27FC236}">
                <a16:creationId xmlns:a16="http://schemas.microsoft.com/office/drawing/2014/main" id="{F15B0026-4EDE-C42B-9F3F-5205509589FC}"/>
              </a:ext>
            </a:extLst>
          </p:cNvPr>
          <p:cNvSpPr/>
          <p:nvPr/>
        </p:nvSpPr>
        <p:spPr>
          <a:xfrm>
            <a:off x="5182646" y="4191686"/>
            <a:ext cx="1826708" cy="1127700"/>
          </a:xfrm>
          <a:prstGeom prst="roundRect">
            <a:avLst/>
          </a:prstGeom>
          <a:solidFill>
            <a:srgbClr val="C7D7D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r>
              <a:rPr lang="en-US" b="1">
                <a:solidFill>
                  <a:schemeClr val="tx1"/>
                </a:solidFill>
                <a:latin typeface="Aptos Serif" panose="02020604070405020304" pitchFamily="18" charset="0"/>
                <a:ea typeface="MS Mincho" panose="02020609040205080304" pitchFamily="49" charset="-128"/>
                <a:cs typeface="Aptos Serif" panose="02020604070405020304" pitchFamily="18" charset="0"/>
              </a:rPr>
              <a:t>IAM – guide diffusion process</a:t>
            </a:r>
            <a:endParaRPr lang="en-IL" b="1">
              <a:solidFill>
                <a:schemeClr val="tx1"/>
              </a:solidFill>
              <a:latin typeface="Aptos Serif" panose="02020604070405020304" pitchFamily="18" charset="0"/>
              <a:ea typeface="MS Mincho" panose="02020609040205080304" pitchFamily="49" charset="-128"/>
              <a:cs typeface="Aptos Serif" panose="02020604070405020304" pitchFamily="18" charset="0"/>
            </a:endParaRPr>
          </a:p>
        </p:txBody>
      </p:sp>
      <p:cxnSp>
        <p:nvCxnSpPr>
          <p:cNvPr id="51" name="מחבר חץ ישר 50">
            <a:extLst>
              <a:ext uri="{FF2B5EF4-FFF2-40B4-BE49-F238E27FC236}">
                <a16:creationId xmlns:a16="http://schemas.microsoft.com/office/drawing/2014/main" id="{6A3A8A8D-17BD-97FB-9E8C-2C8BA9CFC7C9}"/>
              </a:ext>
            </a:extLst>
          </p:cNvPr>
          <p:cNvCxnSpPr>
            <a:cxnSpLocks/>
          </p:cNvCxnSpPr>
          <p:nvPr/>
        </p:nvCxnSpPr>
        <p:spPr>
          <a:xfrm>
            <a:off x="1625259" y="4755536"/>
            <a:ext cx="554615" cy="0"/>
          </a:xfrm>
          <a:prstGeom prst="straightConnector1">
            <a:avLst/>
          </a:prstGeom>
          <a:ln w="38100">
            <a:solidFill>
              <a:srgbClr val="C7D7DD"/>
            </a:solidFill>
            <a:tailEnd type="triangle"/>
          </a:ln>
        </p:spPr>
        <p:style>
          <a:lnRef idx="2">
            <a:schemeClr val="accent1"/>
          </a:lnRef>
          <a:fillRef idx="0">
            <a:schemeClr val="accent1"/>
          </a:fillRef>
          <a:effectRef idx="1">
            <a:schemeClr val="accent1"/>
          </a:effectRef>
          <a:fontRef idx="minor">
            <a:schemeClr val="tx1"/>
          </a:fontRef>
        </p:style>
      </p:cxnSp>
      <p:cxnSp>
        <p:nvCxnSpPr>
          <p:cNvPr id="53" name="מחבר חץ ישר 52">
            <a:extLst>
              <a:ext uri="{FF2B5EF4-FFF2-40B4-BE49-F238E27FC236}">
                <a16:creationId xmlns:a16="http://schemas.microsoft.com/office/drawing/2014/main" id="{A5652784-D628-16BA-A70D-7D096BB621C9}"/>
              </a:ext>
            </a:extLst>
          </p:cNvPr>
          <p:cNvCxnSpPr>
            <a:cxnSpLocks/>
          </p:cNvCxnSpPr>
          <p:nvPr/>
        </p:nvCxnSpPr>
        <p:spPr>
          <a:xfrm>
            <a:off x="6096000" y="2821487"/>
            <a:ext cx="0" cy="1370199"/>
          </a:xfrm>
          <a:prstGeom prst="straightConnector1">
            <a:avLst/>
          </a:prstGeom>
          <a:ln w="28575">
            <a:solidFill>
              <a:srgbClr val="C7D7DD"/>
            </a:solidFill>
            <a:tailEnd type="triangle"/>
          </a:ln>
        </p:spPr>
        <p:style>
          <a:lnRef idx="2">
            <a:schemeClr val="accent1"/>
          </a:lnRef>
          <a:fillRef idx="0">
            <a:schemeClr val="accent1"/>
          </a:fillRef>
          <a:effectRef idx="1">
            <a:schemeClr val="accent1"/>
          </a:effectRef>
          <a:fontRef idx="minor">
            <a:schemeClr val="tx1"/>
          </a:fontRef>
        </p:style>
      </p:cxnSp>
      <p:cxnSp>
        <p:nvCxnSpPr>
          <p:cNvPr id="56" name="מחבר חץ ישר 55">
            <a:extLst>
              <a:ext uri="{FF2B5EF4-FFF2-40B4-BE49-F238E27FC236}">
                <a16:creationId xmlns:a16="http://schemas.microsoft.com/office/drawing/2014/main" id="{96394F02-6C17-2A5F-1662-8B27E3D7AF7E}"/>
              </a:ext>
            </a:extLst>
          </p:cNvPr>
          <p:cNvCxnSpPr>
            <a:cxnSpLocks/>
          </p:cNvCxnSpPr>
          <p:nvPr/>
        </p:nvCxnSpPr>
        <p:spPr>
          <a:xfrm>
            <a:off x="4390373" y="4755536"/>
            <a:ext cx="792273" cy="0"/>
          </a:xfrm>
          <a:prstGeom prst="straightConnector1">
            <a:avLst/>
          </a:prstGeom>
          <a:ln w="38100">
            <a:solidFill>
              <a:srgbClr val="C7D7DD"/>
            </a:solidFill>
            <a:tailEnd type="triangle"/>
          </a:ln>
        </p:spPr>
        <p:style>
          <a:lnRef idx="2">
            <a:schemeClr val="accent1"/>
          </a:lnRef>
          <a:fillRef idx="0">
            <a:schemeClr val="accent1"/>
          </a:fillRef>
          <a:effectRef idx="1">
            <a:schemeClr val="accent1"/>
          </a:effectRef>
          <a:fontRef idx="minor">
            <a:schemeClr val="tx1"/>
          </a:fontRef>
        </p:style>
      </p:cxnSp>
      <p:sp>
        <p:nvSpPr>
          <p:cNvPr id="59" name="מלבן: פינות מעוגלות 58">
            <a:extLst>
              <a:ext uri="{FF2B5EF4-FFF2-40B4-BE49-F238E27FC236}">
                <a16:creationId xmlns:a16="http://schemas.microsoft.com/office/drawing/2014/main" id="{0732E1FB-89F6-CB79-F20B-457FA1AB5367}"/>
              </a:ext>
            </a:extLst>
          </p:cNvPr>
          <p:cNvSpPr/>
          <p:nvPr/>
        </p:nvSpPr>
        <p:spPr>
          <a:xfrm>
            <a:off x="7697780" y="4148023"/>
            <a:ext cx="2154215" cy="1215025"/>
          </a:xfrm>
          <a:prstGeom prst="roundRect">
            <a:avLst/>
          </a:prstGeom>
          <a:solidFill>
            <a:srgbClr val="C7D7D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r>
              <a:rPr lang="en-US" b="1">
                <a:solidFill>
                  <a:schemeClr val="tx1"/>
                </a:solidFill>
                <a:latin typeface="Aptos Serif" panose="02020604070405020304" pitchFamily="18" charset="0"/>
                <a:ea typeface="MS Mincho" panose="02020609040205080304" pitchFamily="49" charset="-128"/>
                <a:cs typeface="Aptos Serif" panose="02020604070405020304" pitchFamily="18" charset="0"/>
              </a:rPr>
              <a:t>Denoising U-Net Decoder – Produce Refined version</a:t>
            </a:r>
            <a:endParaRPr lang="en-IL" b="1">
              <a:solidFill>
                <a:schemeClr val="tx1"/>
              </a:solidFill>
              <a:latin typeface="Aptos Serif" panose="02020604070405020304" pitchFamily="18" charset="0"/>
              <a:ea typeface="MS Mincho" panose="02020609040205080304" pitchFamily="49" charset="-128"/>
              <a:cs typeface="Aptos Serif" panose="02020604070405020304" pitchFamily="18" charset="0"/>
            </a:endParaRPr>
          </a:p>
        </p:txBody>
      </p:sp>
      <p:sp>
        <p:nvSpPr>
          <p:cNvPr id="76" name="מלבן: פינות מעוגלות 75">
            <a:extLst>
              <a:ext uri="{FF2B5EF4-FFF2-40B4-BE49-F238E27FC236}">
                <a16:creationId xmlns:a16="http://schemas.microsoft.com/office/drawing/2014/main" id="{A49ED879-133C-C7A8-1F0B-7240A0FD5932}"/>
              </a:ext>
            </a:extLst>
          </p:cNvPr>
          <p:cNvSpPr/>
          <p:nvPr/>
        </p:nvSpPr>
        <p:spPr>
          <a:xfrm>
            <a:off x="10266993" y="4148023"/>
            <a:ext cx="1826709" cy="1215025"/>
          </a:xfrm>
          <a:prstGeom prst="roundRect">
            <a:avLst/>
          </a:prstGeom>
          <a:solidFill>
            <a:srgbClr val="C7D7D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r>
              <a:rPr lang="en-US" b="1" dirty="0">
                <a:solidFill>
                  <a:schemeClr val="tx1"/>
                </a:solidFill>
                <a:latin typeface="Aptos Serif" panose="02020604070405020304" pitchFamily="18" charset="0"/>
                <a:ea typeface="MS Mincho" panose="02020609040205080304" pitchFamily="49" charset="-128"/>
                <a:cs typeface="Aptos Serif" panose="02020604070405020304" pitchFamily="18" charset="0"/>
              </a:rPr>
              <a:t>Detected Object/Anomaly</a:t>
            </a:r>
            <a:endParaRPr lang="en-IL" b="1" dirty="0">
              <a:solidFill>
                <a:schemeClr val="tx1"/>
              </a:solidFill>
              <a:latin typeface="Aptos Serif" panose="02020604070405020304" pitchFamily="18" charset="0"/>
              <a:ea typeface="MS Mincho" panose="02020609040205080304" pitchFamily="49" charset="-128"/>
              <a:cs typeface="Aptos Serif" panose="02020604070405020304" pitchFamily="18" charset="0"/>
            </a:endParaRPr>
          </a:p>
        </p:txBody>
      </p:sp>
      <p:cxnSp>
        <p:nvCxnSpPr>
          <p:cNvPr id="84" name="מחבר חץ ישר 83">
            <a:extLst>
              <a:ext uri="{FF2B5EF4-FFF2-40B4-BE49-F238E27FC236}">
                <a16:creationId xmlns:a16="http://schemas.microsoft.com/office/drawing/2014/main" id="{A40A2EF5-C001-9939-5F82-85A96395FD2F}"/>
              </a:ext>
            </a:extLst>
          </p:cNvPr>
          <p:cNvCxnSpPr>
            <a:cxnSpLocks/>
          </p:cNvCxnSpPr>
          <p:nvPr/>
        </p:nvCxnSpPr>
        <p:spPr>
          <a:xfrm>
            <a:off x="7009354" y="4755536"/>
            <a:ext cx="688426" cy="0"/>
          </a:xfrm>
          <a:prstGeom prst="straightConnector1">
            <a:avLst/>
          </a:prstGeom>
          <a:ln w="38100">
            <a:solidFill>
              <a:srgbClr val="C7D7DD"/>
            </a:solidFill>
            <a:tailEnd type="triangle"/>
          </a:ln>
        </p:spPr>
        <p:style>
          <a:lnRef idx="2">
            <a:schemeClr val="accent1"/>
          </a:lnRef>
          <a:fillRef idx="0">
            <a:schemeClr val="accent1"/>
          </a:fillRef>
          <a:effectRef idx="1">
            <a:schemeClr val="accent1"/>
          </a:effectRef>
          <a:fontRef idx="minor">
            <a:schemeClr val="tx1"/>
          </a:fontRef>
        </p:style>
      </p:cxnSp>
      <p:cxnSp>
        <p:nvCxnSpPr>
          <p:cNvPr id="87" name="מחבר חץ ישר 86">
            <a:extLst>
              <a:ext uri="{FF2B5EF4-FFF2-40B4-BE49-F238E27FC236}">
                <a16:creationId xmlns:a16="http://schemas.microsoft.com/office/drawing/2014/main" id="{BDDFAE6B-E4B9-238D-862F-D291611E976D}"/>
              </a:ext>
            </a:extLst>
          </p:cNvPr>
          <p:cNvCxnSpPr>
            <a:cxnSpLocks/>
            <a:endCxn id="76" idx="1"/>
          </p:cNvCxnSpPr>
          <p:nvPr/>
        </p:nvCxnSpPr>
        <p:spPr>
          <a:xfrm>
            <a:off x="9851995" y="4743009"/>
            <a:ext cx="414998" cy="12527"/>
          </a:xfrm>
          <a:prstGeom prst="straightConnector1">
            <a:avLst/>
          </a:prstGeom>
          <a:ln w="38100">
            <a:solidFill>
              <a:srgbClr val="C7D7DD"/>
            </a:solidFill>
            <a:tailEnd type="triangle"/>
          </a:ln>
        </p:spPr>
        <p:style>
          <a:lnRef idx="2">
            <a:schemeClr val="accent1"/>
          </a:lnRef>
          <a:fillRef idx="0">
            <a:schemeClr val="accent1"/>
          </a:fillRef>
          <a:effectRef idx="1">
            <a:schemeClr val="accent1"/>
          </a:effectRef>
          <a:fontRef idx="minor">
            <a:schemeClr val="tx1"/>
          </a:fontRef>
        </p:style>
      </p:cxnSp>
      <p:cxnSp>
        <p:nvCxnSpPr>
          <p:cNvPr id="91" name="מחבר: מעוקל 90">
            <a:extLst>
              <a:ext uri="{FF2B5EF4-FFF2-40B4-BE49-F238E27FC236}">
                <a16:creationId xmlns:a16="http://schemas.microsoft.com/office/drawing/2014/main" id="{BDE5038B-AF9B-42EE-F38B-9F4DCA6CAA97}"/>
              </a:ext>
            </a:extLst>
          </p:cNvPr>
          <p:cNvCxnSpPr>
            <a:cxnSpLocks/>
          </p:cNvCxnSpPr>
          <p:nvPr/>
        </p:nvCxnSpPr>
        <p:spPr>
          <a:xfrm rot="5400000" flipH="1">
            <a:off x="6022246" y="2680214"/>
            <a:ext cx="43662" cy="5322007"/>
          </a:xfrm>
          <a:prstGeom prst="curvedConnector3">
            <a:avLst>
              <a:gd name="adj1" fmla="val -778966"/>
            </a:avLst>
          </a:prstGeom>
          <a:ln w="38100">
            <a:solidFill>
              <a:srgbClr val="C7D7DD"/>
            </a:solidFill>
            <a:tailEnd type="triangle"/>
          </a:ln>
        </p:spPr>
        <p:style>
          <a:lnRef idx="2">
            <a:schemeClr val="accent1"/>
          </a:lnRef>
          <a:fillRef idx="0">
            <a:schemeClr val="accent1"/>
          </a:fillRef>
          <a:effectRef idx="1">
            <a:schemeClr val="accent1"/>
          </a:effectRef>
          <a:fontRef idx="minor">
            <a:schemeClr val="tx1"/>
          </a:fontRef>
        </p:style>
      </p:cxnSp>
      <p:cxnSp>
        <p:nvCxnSpPr>
          <p:cNvPr id="3" name="מחבר חץ ישר 2">
            <a:extLst>
              <a:ext uri="{FF2B5EF4-FFF2-40B4-BE49-F238E27FC236}">
                <a16:creationId xmlns:a16="http://schemas.microsoft.com/office/drawing/2014/main" id="{E37F02E2-3AE7-63EA-C488-FAA4C7089CDC}"/>
              </a:ext>
            </a:extLst>
          </p:cNvPr>
          <p:cNvCxnSpPr>
            <a:cxnSpLocks/>
          </p:cNvCxnSpPr>
          <p:nvPr/>
        </p:nvCxnSpPr>
        <p:spPr>
          <a:xfrm>
            <a:off x="988514" y="2821487"/>
            <a:ext cx="0" cy="1326536"/>
          </a:xfrm>
          <a:prstGeom prst="straightConnector1">
            <a:avLst/>
          </a:prstGeom>
          <a:ln w="38100">
            <a:solidFill>
              <a:srgbClr val="C7D7DD"/>
            </a:solidFill>
            <a:tailEnd type="triangle"/>
          </a:ln>
        </p:spPr>
        <p:style>
          <a:lnRef idx="2">
            <a:schemeClr val="accent1"/>
          </a:lnRef>
          <a:fillRef idx="0">
            <a:schemeClr val="accent1"/>
          </a:fillRef>
          <a:effectRef idx="1">
            <a:schemeClr val="accent1"/>
          </a:effectRef>
          <a:fontRef idx="minor">
            <a:schemeClr val="tx1"/>
          </a:fontRef>
        </p:style>
      </p:cxnSp>
      <p:sp>
        <p:nvSpPr>
          <p:cNvPr id="8" name="תיבת טקסט 7">
            <a:extLst>
              <a:ext uri="{FF2B5EF4-FFF2-40B4-BE49-F238E27FC236}">
                <a16:creationId xmlns:a16="http://schemas.microsoft.com/office/drawing/2014/main" id="{42566AB2-99D1-94B6-0523-3C5DC72E1C11}"/>
              </a:ext>
            </a:extLst>
          </p:cNvPr>
          <p:cNvSpPr txBox="1"/>
          <p:nvPr/>
        </p:nvSpPr>
        <p:spPr>
          <a:xfrm>
            <a:off x="6096000" y="3285342"/>
            <a:ext cx="1826707" cy="276999"/>
          </a:xfrm>
          <a:prstGeom prst="rect">
            <a:avLst/>
          </a:prstGeom>
          <a:noFill/>
        </p:spPr>
        <p:txBody>
          <a:bodyPr wrap="square" rtlCol="0">
            <a:spAutoFit/>
          </a:bodyPr>
          <a:lstStyle/>
          <a:p>
            <a:pPr algn="l" rtl="0"/>
            <a:r>
              <a:rPr lang="en-US" sz="1100" i="1">
                <a:latin typeface="Aptos Serif" panose="02020604070405020304" pitchFamily="18" charset="0"/>
                <a:cs typeface="Aptos Serif" panose="02020604070405020304" pitchFamily="18" charset="0"/>
              </a:rPr>
              <a:t>Feature</a:t>
            </a:r>
            <a:r>
              <a:rPr lang="en-US" sz="1200" i="1">
                <a:latin typeface="Aptos Serif" panose="02020604070405020304" pitchFamily="18" charset="0"/>
                <a:cs typeface="Aptos Serif" panose="02020604070405020304" pitchFamily="18" charset="0"/>
              </a:rPr>
              <a:t> Map F</a:t>
            </a:r>
            <a:endParaRPr lang="en-IL" sz="1200" i="1">
              <a:latin typeface="Aptos Serif" panose="02020604070405020304" pitchFamily="18" charset="0"/>
              <a:cs typeface="Aptos Serif" panose="02020604070405020304" pitchFamily="18" charset="0"/>
            </a:endParaRPr>
          </a:p>
        </p:txBody>
      </p:sp>
      <p:sp>
        <p:nvSpPr>
          <p:cNvPr id="9" name="תיבת טקסט 8">
            <a:extLst>
              <a:ext uri="{FF2B5EF4-FFF2-40B4-BE49-F238E27FC236}">
                <a16:creationId xmlns:a16="http://schemas.microsoft.com/office/drawing/2014/main" id="{182CB893-2F6E-2669-E303-EAD7D47BD9BE}"/>
              </a:ext>
            </a:extLst>
          </p:cNvPr>
          <p:cNvSpPr txBox="1"/>
          <p:nvPr/>
        </p:nvSpPr>
        <p:spPr>
          <a:xfrm>
            <a:off x="4481733" y="4302817"/>
            <a:ext cx="750513" cy="430887"/>
          </a:xfrm>
          <a:prstGeom prst="rect">
            <a:avLst/>
          </a:prstGeom>
          <a:noFill/>
        </p:spPr>
        <p:txBody>
          <a:bodyPr wrap="square" rtlCol="0">
            <a:spAutoFit/>
          </a:bodyPr>
          <a:lstStyle/>
          <a:p>
            <a:pPr algn="l" rtl="0"/>
            <a:r>
              <a:rPr lang="en-US" sz="1100" i="1">
                <a:latin typeface="Aptos Serif" panose="02020604070405020304" pitchFamily="18" charset="0"/>
                <a:cs typeface="Aptos Serif" panose="02020604070405020304" pitchFamily="18" charset="0"/>
              </a:rPr>
              <a:t>Feature Map D</a:t>
            </a:r>
            <a:endParaRPr lang="en-IL" sz="1100" i="1">
              <a:latin typeface="Aptos Serif" panose="02020604070405020304" pitchFamily="18" charset="0"/>
              <a:cs typeface="Aptos Serif" panose="02020604070405020304" pitchFamily="18" charset="0"/>
            </a:endParaRPr>
          </a:p>
        </p:txBody>
      </p:sp>
      <p:sp>
        <p:nvSpPr>
          <p:cNvPr id="10" name="תיבת טקסט 9">
            <a:extLst>
              <a:ext uri="{FF2B5EF4-FFF2-40B4-BE49-F238E27FC236}">
                <a16:creationId xmlns:a16="http://schemas.microsoft.com/office/drawing/2014/main" id="{4F876109-D50C-DA82-CC60-95444F002C24}"/>
              </a:ext>
            </a:extLst>
          </p:cNvPr>
          <p:cNvSpPr txBox="1"/>
          <p:nvPr/>
        </p:nvSpPr>
        <p:spPr>
          <a:xfrm>
            <a:off x="7064646" y="4303288"/>
            <a:ext cx="659712" cy="430887"/>
          </a:xfrm>
          <a:prstGeom prst="rect">
            <a:avLst/>
          </a:prstGeom>
          <a:noFill/>
        </p:spPr>
        <p:txBody>
          <a:bodyPr wrap="square" rtlCol="0">
            <a:spAutoFit/>
          </a:bodyPr>
          <a:lstStyle/>
          <a:p>
            <a:pPr algn="l" rtl="0"/>
            <a:r>
              <a:rPr lang="en-US" sz="1050" i="1">
                <a:latin typeface="Aptos Serif" panose="02020604070405020304" pitchFamily="18" charset="0"/>
                <a:cs typeface="Aptos Serif" panose="02020604070405020304" pitchFamily="18" charset="0"/>
              </a:rPr>
              <a:t>Feature</a:t>
            </a:r>
            <a:r>
              <a:rPr lang="en-US" sz="1100" i="1">
                <a:latin typeface="Aptos Serif" panose="02020604070405020304" pitchFamily="18" charset="0"/>
                <a:cs typeface="Aptos Serif" panose="02020604070405020304" pitchFamily="18" charset="0"/>
              </a:rPr>
              <a:t> Map O</a:t>
            </a:r>
            <a:endParaRPr lang="en-IL" sz="1100" i="1">
              <a:latin typeface="Aptos Serif" panose="02020604070405020304" pitchFamily="18" charset="0"/>
              <a:cs typeface="Aptos Serif" panose="02020604070405020304" pitchFamily="18" charset="0"/>
            </a:endParaRPr>
          </a:p>
        </p:txBody>
      </p:sp>
      <mc:AlternateContent xmlns:mc="http://schemas.openxmlformats.org/markup-compatibility/2006" xmlns:a14="http://schemas.microsoft.com/office/drawing/2010/main">
        <mc:Choice Requires="a14">
          <p:sp>
            <p:nvSpPr>
              <p:cNvPr id="13" name="תיבת טקסט 12">
                <a:extLst>
                  <a:ext uri="{FF2B5EF4-FFF2-40B4-BE49-F238E27FC236}">
                    <a16:creationId xmlns:a16="http://schemas.microsoft.com/office/drawing/2014/main" id="{96DB71E5-A156-1DC8-CB18-190BD47D9BDB}"/>
                  </a:ext>
                </a:extLst>
              </p:cNvPr>
              <p:cNvSpPr txBox="1"/>
              <p:nvPr/>
            </p:nvSpPr>
            <p:spPr>
              <a:xfrm>
                <a:off x="1724696" y="1969258"/>
                <a:ext cx="501805" cy="307777"/>
              </a:xfrm>
              <a:prstGeom prst="rect">
                <a:avLst/>
              </a:prstGeom>
              <a:noFill/>
            </p:spPr>
            <p:txBody>
              <a:bodyPr wrap="square" rtlCol="0">
                <a:spAutoFit/>
              </a:bodyPr>
              <a:lstStyle/>
              <a:p>
                <a:pPr algn="l" rtl="0"/>
                <a14:m>
                  <m:oMathPara xmlns:m="http://schemas.openxmlformats.org/officeDocument/2006/math">
                    <m:oMathParaPr>
                      <m:jc m:val="centerGroup"/>
                    </m:oMathParaPr>
                    <m:oMath xmlns:m="http://schemas.openxmlformats.org/officeDocument/2006/math">
                      <m:sSub>
                        <m:sSubPr>
                          <m:ctrlPr>
                            <a:rPr lang="en-IL" sz="1400" i="1" smtClean="0">
                              <a:latin typeface="Cambria Math" panose="02040503050406030204" pitchFamily="18" charset="0"/>
                            </a:rPr>
                          </m:ctrlPr>
                        </m:sSubPr>
                        <m:e>
                          <m:r>
                            <a:rPr lang="en-US" sz="1400" i="1">
                              <a:latin typeface="Cambria Math" panose="02040503050406030204" pitchFamily="18" charset="0"/>
                            </a:rPr>
                            <m:t>𝑥</m:t>
                          </m:r>
                        </m:e>
                        <m:sub>
                          <m:r>
                            <a:rPr lang="en-US" sz="1400" b="0" i="1" smtClean="0">
                              <a:latin typeface="Cambria Math" panose="02040503050406030204" pitchFamily="18" charset="0"/>
                            </a:rPr>
                            <m:t>0</m:t>
                          </m:r>
                        </m:sub>
                      </m:sSub>
                    </m:oMath>
                  </m:oMathPara>
                </a14:m>
                <a:endParaRPr lang="en-IL" sz="1400">
                  <a:latin typeface="Aptos Serif" panose="02020604070405020304" pitchFamily="18" charset="0"/>
                  <a:cs typeface="Aptos Serif" panose="02020604070405020304" pitchFamily="18" charset="0"/>
                </a:endParaRPr>
              </a:p>
            </p:txBody>
          </p:sp>
        </mc:Choice>
        <mc:Fallback xmlns="">
          <p:sp>
            <p:nvSpPr>
              <p:cNvPr id="13" name="תיבת טקסט 12">
                <a:extLst>
                  <a:ext uri="{FF2B5EF4-FFF2-40B4-BE49-F238E27FC236}">
                    <a16:creationId xmlns:a16="http://schemas.microsoft.com/office/drawing/2014/main" id="{96DB71E5-A156-1DC8-CB18-190BD47D9BDB}"/>
                  </a:ext>
                </a:extLst>
              </p:cNvPr>
              <p:cNvSpPr txBox="1">
                <a:spLocks noRot="1" noChangeAspect="1" noMove="1" noResize="1" noEditPoints="1" noAdjustHandles="1" noChangeArrowheads="1" noChangeShapeType="1" noTextEdit="1"/>
              </p:cNvSpPr>
              <p:nvPr/>
            </p:nvSpPr>
            <p:spPr>
              <a:xfrm>
                <a:off x="1724696" y="1969258"/>
                <a:ext cx="501805" cy="3077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תיבת טקסט 13">
                <a:extLst>
                  <a:ext uri="{FF2B5EF4-FFF2-40B4-BE49-F238E27FC236}">
                    <a16:creationId xmlns:a16="http://schemas.microsoft.com/office/drawing/2014/main" id="{263454A5-D478-5DD5-0AD7-6B10B9FFE35A}"/>
                  </a:ext>
                </a:extLst>
              </p:cNvPr>
              <p:cNvSpPr txBox="1"/>
              <p:nvPr/>
            </p:nvSpPr>
            <p:spPr>
              <a:xfrm>
                <a:off x="924845" y="3408452"/>
                <a:ext cx="50180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L" sz="1400" i="1" smtClean="0">
                              <a:latin typeface="Cambria Math" panose="02040503050406030204" pitchFamily="18" charset="0"/>
                            </a:rPr>
                          </m:ctrlPr>
                        </m:sSubPr>
                        <m:e>
                          <m:r>
                            <a:rPr lang="en-US" sz="1400" i="1">
                              <a:latin typeface="Cambria Math" panose="02040503050406030204" pitchFamily="18" charset="0"/>
                            </a:rPr>
                            <m:t>𝑥</m:t>
                          </m:r>
                        </m:e>
                        <m:sub>
                          <m:r>
                            <a:rPr lang="en-US" sz="1400" b="0" i="1" smtClean="0">
                              <a:latin typeface="Cambria Math" panose="02040503050406030204" pitchFamily="18" charset="0"/>
                            </a:rPr>
                            <m:t>0</m:t>
                          </m:r>
                        </m:sub>
                      </m:sSub>
                    </m:oMath>
                  </m:oMathPara>
                </a14:m>
                <a:endParaRPr lang="en-IL" sz="1400">
                  <a:latin typeface="Aptos Serif" panose="02020604070405020304" pitchFamily="18" charset="0"/>
                  <a:cs typeface="Aptos Serif" panose="02020604070405020304" pitchFamily="18" charset="0"/>
                </a:endParaRPr>
              </a:p>
            </p:txBody>
          </p:sp>
        </mc:Choice>
        <mc:Fallback xmlns="">
          <p:sp>
            <p:nvSpPr>
              <p:cNvPr id="14" name="תיבת טקסט 13">
                <a:extLst>
                  <a:ext uri="{FF2B5EF4-FFF2-40B4-BE49-F238E27FC236}">
                    <a16:creationId xmlns:a16="http://schemas.microsoft.com/office/drawing/2014/main" id="{263454A5-D478-5DD5-0AD7-6B10B9FFE35A}"/>
                  </a:ext>
                </a:extLst>
              </p:cNvPr>
              <p:cNvSpPr txBox="1">
                <a:spLocks noRot="1" noChangeAspect="1" noMove="1" noResize="1" noEditPoints="1" noAdjustHandles="1" noChangeArrowheads="1" noChangeShapeType="1" noTextEdit="1"/>
              </p:cNvSpPr>
              <p:nvPr/>
            </p:nvSpPr>
            <p:spPr>
              <a:xfrm>
                <a:off x="924845" y="3408452"/>
                <a:ext cx="501805" cy="3077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תיבת טקסט 14">
                <a:extLst>
                  <a:ext uri="{FF2B5EF4-FFF2-40B4-BE49-F238E27FC236}">
                    <a16:creationId xmlns:a16="http://schemas.microsoft.com/office/drawing/2014/main" id="{E18333BF-5660-FC74-266A-3F9E910E81EA}"/>
                  </a:ext>
                </a:extLst>
              </p:cNvPr>
              <p:cNvSpPr txBox="1"/>
              <p:nvPr/>
            </p:nvSpPr>
            <p:spPr>
              <a:xfrm>
                <a:off x="4338877" y="1657473"/>
                <a:ext cx="884959" cy="600164"/>
              </a:xfrm>
              <a:prstGeom prst="rect">
                <a:avLst/>
              </a:prstGeom>
              <a:noFill/>
              <a:ln>
                <a:solidFill>
                  <a:srgbClr val="C7D7DD"/>
                </a:solidFill>
              </a:ln>
            </p:spPr>
            <p:txBody>
              <a:bodyPr wrap="square" rtlCol="0">
                <a:spAutoFit/>
              </a:bodyPr>
              <a:lstStyle/>
              <a:p>
                <a:pPr algn="l" rtl="0"/>
                <a:r>
                  <a:rPr lang="en-US" sz="1100" i="1">
                    <a:latin typeface="Aptos Serif" panose="02020604070405020304" pitchFamily="18" charset="0"/>
                    <a:cs typeface="Aptos Serif" panose="02020604070405020304" pitchFamily="18" charset="0"/>
                  </a:rPr>
                  <a:t>Multi-scale features</a:t>
                </a:r>
                <a14:m>
                  <m:oMath xmlns:m="http://schemas.openxmlformats.org/officeDocument/2006/math">
                    <m:sSub>
                      <m:sSubPr>
                        <m:ctrlPr>
                          <a:rPr lang="en-IL" sz="1100" i="1" smtClean="0">
                            <a:latin typeface="Cambria Math" panose="02040503050406030204" pitchFamily="18" charset="0"/>
                          </a:rPr>
                        </m:ctrlPr>
                      </m:sSubPr>
                      <m:e>
                        <m:r>
                          <a:rPr lang="en-US" sz="1100" i="1">
                            <a:latin typeface="Cambria Math" panose="02040503050406030204" pitchFamily="18" charset="0"/>
                          </a:rPr>
                          <m:t>𝑥</m:t>
                        </m:r>
                      </m:e>
                      <m:sub>
                        <m:r>
                          <a:rPr lang="en-US" sz="1100" b="0" i="1" smtClean="0">
                            <a:latin typeface="Cambria Math" panose="02040503050406030204" pitchFamily="18" charset="0"/>
                          </a:rPr>
                          <m:t>1</m:t>
                        </m:r>
                      </m:sub>
                    </m:sSub>
                    <m:r>
                      <a:rPr lang="en-US" sz="1100" b="0" i="1" smtClean="0">
                        <a:latin typeface="Cambria Math" panose="02040503050406030204" pitchFamily="18" charset="0"/>
                      </a:rPr>
                      <m:t>,</m:t>
                    </m:r>
                    <m:sSub>
                      <m:sSubPr>
                        <m:ctrlPr>
                          <a:rPr lang="en-IL" sz="1100" i="1">
                            <a:latin typeface="Cambria Math" panose="02040503050406030204" pitchFamily="18" charset="0"/>
                          </a:rPr>
                        </m:ctrlPr>
                      </m:sSubPr>
                      <m:e>
                        <m:r>
                          <a:rPr lang="en-US" sz="1100" i="1">
                            <a:latin typeface="Cambria Math" panose="02040503050406030204" pitchFamily="18" charset="0"/>
                          </a:rPr>
                          <m:t>𝑥</m:t>
                        </m:r>
                      </m:e>
                      <m:sub>
                        <m:r>
                          <a:rPr lang="en-US" sz="1100" b="0" i="1" smtClean="0">
                            <a:latin typeface="Cambria Math" panose="02040503050406030204" pitchFamily="18" charset="0"/>
                          </a:rPr>
                          <m:t>2</m:t>
                        </m:r>
                      </m:sub>
                    </m:sSub>
                  </m:oMath>
                </a14:m>
                <a:r>
                  <a:rPr lang="en-US" sz="1100" i="1">
                    <a:latin typeface="Aptos Serif" panose="02020604070405020304" pitchFamily="18" charset="0"/>
                    <a:cs typeface="Aptos Serif" panose="02020604070405020304" pitchFamily="18" charset="0"/>
                  </a:rPr>
                  <a:t>,</a:t>
                </a:r>
                <a:r>
                  <a:rPr lang="en-IL" sz="1100" i="1">
                    <a:latin typeface="Aptos Serif" panose="02020604070405020304" pitchFamily="18" charset="0"/>
                    <a:cs typeface="Aptos Serif" panose="02020604070405020304" pitchFamily="18" charset="0"/>
                  </a:rPr>
                  <a:t> </a:t>
                </a:r>
                <a14:m>
                  <m:oMath xmlns:m="http://schemas.openxmlformats.org/officeDocument/2006/math">
                    <m:sSub>
                      <m:sSubPr>
                        <m:ctrlPr>
                          <a:rPr lang="en-IL" sz="1100" i="1">
                            <a:latin typeface="Cambria Math" panose="02040503050406030204" pitchFamily="18" charset="0"/>
                          </a:rPr>
                        </m:ctrlPr>
                      </m:sSubPr>
                      <m:e>
                        <m:r>
                          <a:rPr lang="en-US" sz="1100" i="1">
                            <a:latin typeface="Cambria Math" panose="02040503050406030204" pitchFamily="18" charset="0"/>
                          </a:rPr>
                          <m:t>𝑥</m:t>
                        </m:r>
                      </m:e>
                      <m:sub>
                        <m:r>
                          <a:rPr lang="en-US" sz="1100" b="0" i="1" smtClean="0">
                            <a:latin typeface="Cambria Math" panose="02040503050406030204" pitchFamily="18" charset="0"/>
                          </a:rPr>
                          <m:t>3</m:t>
                        </m:r>
                      </m:sub>
                    </m:sSub>
                  </m:oMath>
                </a14:m>
                <a:endParaRPr lang="en-IL" sz="1100" i="1">
                  <a:latin typeface="Aptos Serif" panose="02020604070405020304" pitchFamily="18" charset="0"/>
                  <a:cs typeface="Aptos Serif" panose="02020604070405020304" pitchFamily="18" charset="0"/>
                </a:endParaRPr>
              </a:p>
            </p:txBody>
          </p:sp>
        </mc:Choice>
        <mc:Fallback xmlns="">
          <p:sp>
            <p:nvSpPr>
              <p:cNvPr id="15" name="תיבת טקסט 14">
                <a:extLst>
                  <a:ext uri="{FF2B5EF4-FFF2-40B4-BE49-F238E27FC236}">
                    <a16:creationId xmlns:a16="http://schemas.microsoft.com/office/drawing/2014/main" id="{E18333BF-5660-FC74-266A-3F9E910E81EA}"/>
                  </a:ext>
                </a:extLst>
              </p:cNvPr>
              <p:cNvSpPr txBox="1">
                <a:spLocks noRot="1" noChangeAspect="1" noMove="1" noResize="1" noEditPoints="1" noAdjustHandles="1" noChangeArrowheads="1" noChangeShapeType="1" noTextEdit="1"/>
              </p:cNvSpPr>
              <p:nvPr/>
            </p:nvSpPr>
            <p:spPr>
              <a:xfrm>
                <a:off x="4338877" y="1657473"/>
                <a:ext cx="884959" cy="600164"/>
              </a:xfrm>
              <a:prstGeom prst="rect">
                <a:avLst/>
              </a:prstGeom>
              <a:blipFill>
                <a:blip r:embed="rId4"/>
                <a:stretch>
                  <a:fillRect b="-6000"/>
                </a:stretch>
              </a:blipFill>
              <a:ln>
                <a:solidFill>
                  <a:srgbClr val="C7D7DD"/>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תיבת טקסט 15">
                <a:extLst>
                  <a:ext uri="{FF2B5EF4-FFF2-40B4-BE49-F238E27FC236}">
                    <a16:creationId xmlns:a16="http://schemas.microsoft.com/office/drawing/2014/main" id="{EEDD0295-13B5-A090-0B1F-0A9FFBF613E5}"/>
                  </a:ext>
                </a:extLst>
              </p:cNvPr>
              <p:cNvSpPr txBox="1"/>
              <p:nvPr/>
            </p:nvSpPr>
            <p:spPr>
              <a:xfrm>
                <a:off x="1562176" y="4404096"/>
                <a:ext cx="869194" cy="307777"/>
              </a:xfrm>
              <a:prstGeom prst="rect">
                <a:avLst/>
              </a:prstGeom>
              <a:noFill/>
            </p:spPr>
            <p:txBody>
              <a:bodyPr wrap="square" rtlCol="0">
                <a:spAutoFit/>
              </a:bodyPr>
              <a:lstStyle/>
              <a:p>
                <a:pPr algn="l" rtl="0"/>
                <a14:m>
                  <m:oMathPara xmlns:m="http://schemas.openxmlformats.org/officeDocument/2006/math">
                    <m:oMathParaPr>
                      <m:jc m:val="centerGroup"/>
                    </m:oMathParaPr>
                    <m:oMath xmlns:m="http://schemas.openxmlformats.org/officeDocument/2006/math">
                      <m:sSub>
                        <m:sSubPr>
                          <m:ctrlPr>
                            <a:rPr lang="en-IL" sz="1400" i="1" smtClean="0">
                              <a:latin typeface="Cambria Math" panose="02040503050406030204" pitchFamily="18" charset="0"/>
                            </a:rPr>
                          </m:ctrlPr>
                        </m:sSubPr>
                        <m:e>
                          <m:r>
                            <m:rPr>
                              <m:sty m:val="p"/>
                            </m:rPr>
                            <a:rPr lang="en-US" sz="1400" b="0" i="0" smtClean="0">
                              <a:latin typeface="Cambria Math" panose="02040503050406030204" pitchFamily="18" charset="0"/>
                            </a:rPr>
                            <m:t>y</m:t>
                          </m:r>
                        </m:e>
                        <m:sub>
                          <m:r>
                            <m:rPr>
                              <m:sty m:val="p"/>
                            </m:rPr>
                            <a:rPr lang="en-US" sz="1400" i="0">
                              <a:latin typeface="Cambria Math" panose="02040503050406030204" pitchFamily="18" charset="0"/>
                            </a:rPr>
                            <m:t>t</m:t>
                          </m:r>
                        </m:sub>
                      </m:sSub>
                    </m:oMath>
                  </m:oMathPara>
                </a14:m>
                <a:endParaRPr lang="en-IL" sz="1400">
                  <a:latin typeface="Aptos Serif" panose="02020604070405020304" pitchFamily="18" charset="0"/>
                  <a:cs typeface="Aptos Serif" panose="02020604070405020304" pitchFamily="18" charset="0"/>
                </a:endParaRPr>
              </a:p>
            </p:txBody>
          </p:sp>
        </mc:Choice>
        <mc:Fallback xmlns="">
          <p:sp>
            <p:nvSpPr>
              <p:cNvPr id="16" name="תיבת טקסט 15">
                <a:extLst>
                  <a:ext uri="{FF2B5EF4-FFF2-40B4-BE49-F238E27FC236}">
                    <a16:creationId xmlns:a16="http://schemas.microsoft.com/office/drawing/2014/main" id="{EEDD0295-13B5-A090-0B1F-0A9FFBF613E5}"/>
                  </a:ext>
                </a:extLst>
              </p:cNvPr>
              <p:cNvSpPr txBox="1">
                <a:spLocks noRot="1" noChangeAspect="1" noMove="1" noResize="1" noEditPoints="1" noAdjustHandles="1" noChangeArrowheads="1" noChangeShapeType="1" noTextEdit="1"/>
              </p:cNvSpPr>
              <p:nvPr/>
            </p:nvSpPr>
            <p:spPr>
              <a:xfrm>
                <a:off x="1562176" y="4404096"/>
                <a:ext cx="869194"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תיבת טקסט 16">
                <a:extLst>
                  <a:ext uri="{FF2B5EF4-FFF2-40B4-BE49-F238E27FC236}">
                    <a16:creationId xmlns:a16="http://schemas.microsoft.com/office/drawing/2014/main" id="{B63A3CB1-1191-7AF4-5996-55A678A44432}"/>
                  </a:ext>
                </a:extLst>
              </p:cNvPr>
              <p:cNvSpPr txBox="1"/>
              <p:nvPr/>
            </p:nvSpPr>
            <p:spPr>
              <a:xfrm>
                <a:off x="5609480" y="5794371"/>
                <a:ext cx="869194" cy="307777"/>
              </a:xfrm>
              <a:prstGeom prst="rect">
                <a:avLst/>
              </a:prstGeom>
              <a:noFill/>
            </p:spPr>
            <p:txBody>
              <a:bodyPr wrap="square" rtlCol="0">
                <a:spAutoFit/>
              </a:bodyPr>
              <a:lstStyle/>
              <a:p>
                <a:pPr algn="l" rtl="0"/>
                <a14:m>
                  <m:oMathPara xmlns:m="http://schemas.openxmlformats.org/officeDocument/2006/math">
                    <m:oMathParaPr>
                      <m:jc m:val="centerGroup"/>
                    </m:oMathParaPr>
                    <m:oMath xmlns:m="http://schemas.openxmlformats.org/officeDocument/2006/math">
                      <m:sSub>
                        <m:sSubPr>
                          <m:ctrlPr>
                            <a:rPr lang="en-IL" sz="140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i="1">
                              <a:latin typeface="Cambria Math" panose="02040503050406030204" pitchFamily="18" charset="0"/>
                            </a:rPr>
                            <m:t>𝑡</m:t>
                          </m:r>
                          <m:r>
                            <a:rPr lang="en-US" sz="1400" b="0" i="1" smtClean="0">
                              <a:latin typeface="Cambria Math" panose="02040503050406030204" pitchFamily="18" charset="0"/>
                            </a:rPr>
                            <m:t>−1</m:t>
                          </m:r>
                        </m:sub>
                      </m:sSub>
                    </m:oMath>
                  </m:oMathPara>
                </a14:m>
                <a:endParaRPr lang="en-IL" sz="1400">
                  <a:latin typeface="Aptos Serif" panose="02020604070405020304" pitchFamily="18" charset="0"/>
                  <a:cs typeface="Aptos Serif" panose="02020604070405020304" pitchFamily="18" charset="0"/>
                </a:endParaRPr>
              </a:p>
            </p:txBody>
          </p:sp>
        </mc:Choice>
        <mc:Fallback xmlns="">
          <p:sp>
            <p:nvSpPr>
              <p:cNvPr id="17" name="תיבת טקסט 16">
                <a:extLst>
                  <a:ext uri="{FF2B5EF4-FFF2-40B4-BE49-F238E27FC236}">
                    <a16:creationId xmlns:a16="http://schemas.microsoft.com/office/drawing/2014/main" id="{B63A3CB1-1191-7AF4-5996-55A678A44432}"/>
                  </a:ext>
                </a:extLst>
              </p:cNvPr>
              <p:cNvSpPr txBox="1">
                <a:spLocks noRot="1" noChangeAspect="1" noMove="1" noResize="1" noEditPoints="1" noAdjustHandles="1" noChangeArrowheads="1" noChangeShapeType="1" noTextEdit="1"/>
              </p:cNvSpPr>
              <p:nvPr/>
            </p:nvSpPr>
            <p:spPr>
              <a:xfrm>
                <a:off x="5609480" y="5794371"/>
                <a:ext cx="869194" cy="307777"/>
              </a:xfrm>
              <a:prstGeom prst="rect">
                <a:avLst/>
              </a:prstGeom>
              <a:blipFill>
                <a:blip r:embed="rId6"/>
                <a:stretch>
                  <a:fillRect b="-2000"/>
                </a:stretch>
              </a:blipFill>
            </p:spPr>
            <p:txBody>
              <a:bodyPr/>
              <a:lstStyle/>
              <a:p>
                <a:r>
                  <a:rPr lang="en-US">
                    <a:noFill/>
                  </a:rPr>
                  <a:t> </a:t>
                </a:r>
              </a:p>
            </p:txBody>
          </p:sp>
        </mc:Fallback>
      </mc:AlternateContent>
      <p:cxnSp>
        <p:nvCxnSpPr>
          <p:cNvPr id="22" name="מחבר: מרפקי 21">
            <a:extLst>
              <a:ext uri="{FF2B5EF4-FFF2-40B4-BE49-F238E27FC236}">
                <a16:creationId xmlns:a16="http://schemas.microsoft.com/office/drawing/2014/main" id="{DAF5F5D2-9592-1317-DC25-040DF5C78FAA}"/>
              </a:ext>
            </a:extLst>
          </p:cNvPr>
          <p:cNvCxnSpPr>
            <a:cxnSpLocks/>
            <a:stCxn id="40" idx="2"/>
          </p:cNvCxnSpPr>
          <p:nvPr/>
        </p:nvCxnSpPr>
        <p:spPr>
          <a:xfrm rot="16200000" flipH="1">
            <a:off x="967911" y="5233885"/>
            <a:ext cx="724086" cy="982412"/>
          </a:xfrm>
          <a:prstGeom prst="bentConnector2">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25" name="מלבן: פינות מעוגלות 24">
            <a:extLst>
              <a:ext uri="{FF2B5EF4-FFF2-40B4-BE49-F238E27FC236}">
                <a16:creationId xmlns:a16="http://schemas.microsoft.com/office/drawing/2014/main" id="{947F648D-1B99-92B8-5E93-C3697E92095E}"/>
              </a:ext>
            </a:extLst>
          </p:cNvPr>
          <p:cNvSpPr/>
          <p:nvPr/>
        </p:nvSpPr>
        <p:spPr>
          <a:xfrm>
            <a:off x="1821162" y="5883235"/>
            <a:ext cx="2210500" cy="903605"/>
          </a:xfrm>
          <a:prstGeom prst="roundRect">
            <a:avLst/>
          </a:prstGeom>
          <a:solidFill>
            <a:srgbClr val="D1F2FF"/>
          </a:solidFill>
          <a:ln>
            <a:prstDash val="sysDash"/>
          </a:ln>
        </p:spPr>
        <p:style>
          <a:lnRef idx="1">
            <a:schemeClr val="dk1"/>
          </a:lnRef>
          <a:fillRef idx="2">
            <a:schemeClr val="dk1"/>
          </a:fillRef>
          <a:effectRef idx="1">
            <a:schemeClr val="dk1"/>
          </a:effectRef>
          <a:fontRef idx="minor">
            <a:schemeClr val="dk1"/>
          </a:fontRef>
        </p:style>
        <p:txBody>
          <a:bodyPr rtlCol="0" anchor="ctr"/>
          <a:lstStyle/>
          <a:p>
            <a:pPr algn="ctr" rtl="0"/>
            <a:r>
              <a:rPr lang="en-US" dirty="0">
                <a:latin typeface="Aptos Serif" panose="02020604070405020304" pitchFamily="18" charset="0"/>
                <a:cs typeface="Aptos Serif" panose="02020604070405020304" pitchFamily="18" charset="0"/>
              </a:rPr>
              <a:t>Gaussian/Salt &amp;pepper Noise</a:t>
            </a:r>
          </a:p>
        </p:txBody>
      </p:sp>
    </p:spTree>
    <p:extLst>
      <p:ext uri="{BB962C8B-B14F-4D97-AF65-F5344CB8AC3E}">
        <p14:creationId xmlns:p14="http://schemas.microsoft.com/office/powerpoint/2010/main" val="2834679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F521C-6AAB-A077-310F-63CFC28A67F7}"/>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E9FFD84F-A108-393D-8CAE-FBB3E7C25071}"/>
              </a:ext>
            </a:extLst>
          </p:cNvPr>
          <p:cNvSpPr>
            <a:spLocks noGrp="1"/>
          </p:cNvSpPr>
          <p:nvPr>
            <p:ph type="title"/>
          </p:nvPr>
        </p:nvSpPr>
        <p:spPr>
          <a:xfrm>
            <a:off x="3058574" y="228511"/>
            <a:ext cx="6074851" cy="829842"/>
          </a:xfrm>
        </p:spPr>
        <p:txBody>
          <a:bodyPr>
            <a:normAutofit/>
          </a:bodyPr>
          <a:lstStyle/>
          <a:p>
            <a:pPr rtl="0"/>
            <a:r>
              <a:rPr lang="en-US">
                <a:latin typeface="Aptos Serif" panose="02020604070405020304" pitchFamily="18" charset="0"/>
                <a:cs typeface="Aptos Serif" panose="02020604070405020304" pitchFamily="18" charset="0"/>
              </a:rPr>
              <a:t>DIFFCOD – Train process</a:t>
            </a:r>
            <a:endParaRPr lang="en-IL">
              <a:latin typeface="Aptos Serif" panose="02020604070405020304" pitchFamily="18" charset="0"/>
              <a:cs typeface="Aptos Serif" panose="02020604070405020304" pitchFamily="18" charset="0"/>
            </a:endParaRPr>
          </a:p>
        </p:txBody>
      </p:sp>
      <p:sp>
        <p:nvSpPr>
          <p:cNvPr id="4" name="מציין מיקום של מספר שקופית 3">
            <a:extLst>
              <a:ext uri="{FF2B5EF4-FFF2-40B4-BE49-F238E27FC236}">
                <a16:creationId xmlns:a16="http://schemas.microsoft.com/office/drawing/2014/main" id="{C69800D1-8F01-A171-AFF1-168AB85A11CC}"/>
              </a:ext>
            </a:extLst>
          </p:cNvPr>
          <p:cNvSpPr>
            <a:spLocks noGrp="1"/>
          </p:cNvSpPr>
          <p:nvPr>
            <p:ph type="sldNum" sz="quarter" idx="12"/>
          </p:nvPr>
        </p:nvSpPr>
        <p:spPr>
          <a:xfrm>
            <a:off x="11180347" y="6313979"/>
            <a:ext cx="456898" cy="410914"/>
          </a:xfrm>
        </p:spPr>
        <p:txBody>
          <a:bodyPr/>
          <a:lstStyle/>
          <a:p>
            <a:fld id="{4F1A4906-F6B6-460D-8B9B-6AEDD27EBA90}" type="slidenum">
              <a:rPr lang="en-IL" smtClean="0">
                <a:latin typeface="Aptos Serif" panose="02020604070405020304" pitchFamily="18" charset="0"/>
                <a:cs typeface="Aptos Serif" panose="02020604070405020304" pitchFamily="18" charset="0"/>
              </a:rPr>
              <a:t>12</a:t>
            </a:fld>
            <a:endParaRPr lang="en-IL">
              <a:latin typeface="Aptos Serif" panose="02020604070405020304" pitchFamily="18" charset="0"/>
              <a:cs typeface="Aptos Serif" panose="02020604070405020304" pitchFamily="18" charset="0"/>
            </a:endParaRPr>
          </a:p>
        </p:txBody>
      </p:sp>
      <p:sp>
        <p:nvSpPr>
          <p:cNvPr id="5" name="תיבת טקסט 4">
            <a:extLst>
              <a:ext uri="{FF2B5EF4-FFF2-40B4-BE49-F238E27FC236}">
                <a16:creationId xmlns:a16="http://schemas.microsoft.com/office/drawing/2014/main" id="{77DE6C0B-D93C-8C55-BA2B-26469EBF3330}"/>
              </a:ext>
            </a:extLst>
          </p:cNvPr>
          <p:cNvSpPr txBox="1"/>
          <p:nvPr/>
        </p:nvSpPr>
        <p:spPr>
          <a:xfrm>
            <a:off x="875805" y="1454137"/>
            <a:ext cx="6736278" cy="1711366"/>
          </a:xfrm>
          <a:prstGeom prst="rect">
            <a:avLst/>
          </a:prstGeom>
          <a:noFill/>
        </p:spPr>
        <p:txBody>
          <a:bodyPr wrap="square">
            <a:spAutoFit/>
          </a:bodyPr>
          <a:lstStyle/>
          <a:p>
            <a:pPr marL="285739" indent="-285739" algn="l" rtl="0">
              <a:lnSpc>
                <a:spcPct val="150000"/>
              </a:lnSpc>
              <a:buFont typeface="Arial" panose="020B0604020202020204" pitchFamily="34" charset="0"/>
              <a:buChar char="•"/>
            </a:pPr>
            <a:r>
              <a:rPr lang="en-US" sz="1800">
                <a:latin typeface="Calibri" panose="020F0502020204030204" pitchFamily="34" charset="0"/>
                <a:ea typeface="Calibri" panose="020F0502020204030204" pitchFamily="34" charset="0"/>
                <a:cs typeface="Calibri" panose="020F0502020204030204" pitchFamily="34" charset="0"/>
              </a:rPr>
              <a:t>Input: Image from Brain MRI Dataset.</a:t>
            </a:r>
          </a:p>
          <a:p>
            <a:pPr marL="285739" indent="-285739" algn="l" rtl="0">
              <a:lnSpc>
                <a:spcPct val="150000"/>
              </a:lnSpc>
              <a:buFont typeface="Arial" panose="020B0604020202020204" pitchFamily="34" charset="0"/>
              <a:buChar char="•"/>
            </a:pPr>
            <a:r>
              <a:rPr lang="en-US" sz="1800">
                <a:latin typeface="Calibri" panose="020F0502020204030204" pitchFamily="34" charset="0"/>
                <a:ea typeface="Calibri" panose="020F0502020204030204" pitchFamily="34" charset="0"/>
                <a:cs typeface="Calibri" panose="020F0502020204030204" pitchFamily="34" charset="0"/>
              </a:rPr>
              <a:t>Adding </a:t>
            </a:r>
            <a:r>
              <a:rPr lang="en-US" sz="1800" b="1">
                <a:latin typeface="Calibri" panose="020F0502020204030204" pitchFamily="34" charset="0"/>
                <a:ea typeface="Calibri" panose="020F0502020204030204" pitchFamily="34" charset="0"/>
                <a:cs typeface="Calibri" panose="020F0502020204030204" pitchFamily="34" charset="0"/>
              </a:rPr>
              <a:t>Synthetic Noise</a:t>
            </a:r>
            <a:r>
              <a:rPr lang="en-US" sz="1800">
                <a:latin typeface="Calibri" panose="020F0502020204030204" pitchFamily="34" charset="0"/>
                <a:ea typeface="Calibri" panose="020F0502020204030204" pitchFamily="34" charset="0"/>
                <a:cs typeface="Calibri" panose="020F0502020204030204" pitchFamily="34" charset="0"/>
              </a:rPr>
              <a:t>: Simulating real-world conditions.</a:t>
            </a:r>
          </a:p>
          <a:p>
            <a:pPr marL="285739" indent="-285739" algn="l" rtl="0">
              <a:lnSpc>
                <a:spcPct val="150000"/>
              </a:lnSpc>
              <a:buFont typeface="Arial" panose="020B0604020202020204" pitchFamily="34" charset="0"/>
              <a:buChar char="•"/>
            </a:pPr>
            <a:r>
              <a:rPr lang="en-US" sz="1800" b="1">
                <a:latin typeface="Calibri" panose="020F0502020204030204" pitchFamily="34" charset="0"/>
                <a:ea typeface="Calibri" panose="020F0502020204030204" pitchFamily="34" charset="0"/>
                <a:cs typeface="Calibri" panose="020F0502020204030204" pitchFamily="34" charset="0"/>
              </a:rPr>
              <a:t>U-net</a:t>
            </a:r>
            <a:r>
              <a:rPr lang="en-US" sz="1800">
                <a:latin typeface="Calibri" panose="020F0502020204030204" pitchFamily="34" charset="0"/>
                <a:ea typeface="Calibri" panose="020F0502020204030204" pitchFamily="34" charset="0"/>
                <a:cs typeface="Calibri" panose="020F0502020204030204" pitchFamily="34" charset="0"/>
              </a:rPr>
              <a:t> Model Training: Iteratively mapping noisy to clean images.</a:t>
            </a:r>
          </a:p>
          <a:p>
            <a:pPr marL="285739" indent="-285739" algn="l" rtl="0">
              <a:lnSpc>
                <a:spcPct val="150000"/>
              </a:lnSpc>
              <a:buFont typeface="Arial" panose="020B0604020202020204" pitchFamily="34" charset="0"/>
              <a:buChar char="•"/>
            </a:pPr>
            <a:r>
              <a:rPr lang="en-US" sz="1800">
                <a:latin typeface="Calibri" panose="020F0502020204030204" pitchFamily="34" charset="0"/>
                <a:ea typeface="Calibri" panose="020F0502020204030204" pitchFamily="34" charset="0"/>
                <a:cs typeface="Calibri" panose="020F0502020204030204" pitchFamily="34" charset="0"/>
              </a:rPr>
              <a:t>Output: Ground Truth of detected anomaly.</a:t>
            </a:r>
          </a:p>
        </p:txBody>
      </p:sp>
      <p:pic>
        <p:nvPicPr>
          <p:cNvPr id="6" name="Picture 1">
            <a:extLst>
              <a:ext uri="{FF2B5EF4-FFF2-40B4-BE49-F238E27FC236}">
                <a16:creationId xmlns:a16="http://schemas.microsoft.com/office/drawing/2014/main" id="{B72F5D12-C11D-F1FA-A3AC-1D8FC8F66B92}"/>
              </a:ext>
            </a:extLst>
          </p:cNvPr>
          <p:cNvPicPr>
            <a:picLocks noChangeAspect="1"/>
          </p:cNvPicPr>
          <p:nvPr/>
        </p:nvPicPr>
        <p:blipFill>
          <a:blip r:embed="rId3"/>
          <a:stretch>
            <a:fillRect/>
          </a:stretch>
        </p:blipFill>
        <p:spPr>
          <a:xfrm>
            <a:off x="1629942" y="3561287"/>
            <a:ext cx="8932113" cy="2304541"/>
          </a:xfrm>
          <a:prstGeom prst="rect">
            <a:avLst/>
          </a:prstGeom>
        </p:spPr>
      </p:pic>
    </p:spTree>
    <p:extLst>
      <p:ext uri="{BB962C8B-B14F-4D97-AF65-F5344CB8AC3E}">
        <p14:creationId xmlns:p14="http://schemas.microsoft.com/office/powerpoint/2010/main" val="1663116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C6231-443E-3FA1-E755-A57B5B5F0E32}"/>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EF8F8782-6A9C-1CD7-3F19-993EB2BAC747}"/>
              </a:ext>
            </a:extLst>
          </p:cNvPr>
          <p:cNvSpPr>
            <a:spLocks noGrp="1"/>
          </p:cNvSpPr>
          <p:nvPr>
            <p:ph type="title"/>
          </p:nvPr>
        </p:nvSpPr>
        <p:spPr>
          <a:xfrm>
            <a:off x="3104775" y="62256"/>
            <a:ext cx="4611869" cy="829842"/>
          </a:xfrm>
        </p:spPr>
        <p:txBody>
          <a:bodyPr>
            <a:normAutofit fontScale="90000"/>
          </a:bodyPr>
          <a:lstStyle/>
          <a:p>
            <a:pPr rtl="0"/>
            <a:r>
              <a:rPr lang="en-US">
                <a:latin typeface="Aptos Serif" panose="02020604070405020304" pitchFamily="18" charset="0"/>
                <a:cs typeface="Aptos Serif" panose="02020604070405020304" pitchFamily="18" charset="0"/>
              </a:rPr>
              <a:t>U-net Architecture</a:t>
            </a:r>
            <a:endParaRPr lang="en-IL">
              <a:latin typeface="Aptos Serif" panose="02020604070405020304" pitchFamily="18" charset="0"/>
              <a:cs typeface="Aptos Serif" panose="02020604070405020304" pitchFamily="18" charset="0"/>
            </a:endParaRPr>
          </a:p>
        </p:txBody>
      </p:sp>
      <p:sp>
        <p:nvSpPr>
          <p:cNvPr id="4" name="מציין מיקום של מספר שקופית 3">
            <a:extLst>
              <a:ext uri="{FF2B5EF4-FFF2-40B4-BE49-F238E27FC236}">
                <a16:creationId xmlns:a16="http://schemas.microsoft.com/office/drawing/2014/main" id="{65BCF409-60AD-F01F-9708-D5E037485934}"/>
              </a:ext>
            </a:extLst>
          </p:cNvPr>
          <p:cNvSpPr>
            <a:spLocks noGrp="1"/>
          </p:cNvSpPr>
          <p:nvPr>
            <p:ph type="sldNum" sz="quarter" idx="12"/>
          </p:nvPr>
        </p:nvSpPr>
        <p:spPr>
          <a:xfrm>
            <a:off x="11180347" y="6313979"/>
            <a:ext cx="456898" cy="410914"/>
          </a:xfrm>
        </p:spPr>
        <p:txBody>
          <a:bodyPr/>
          <a:lstStyle/>
          <a:p>
            <a:fld id="{4F1A4906-F6B6-460D-8B9B-6AEDD27EBA90}" type="slidenum">
              <a:rPr lang="en-IL" smtClean="0">
                <a:latin typeface="Aptos Serif" panose="02020604070405020304" pitchFamily="18" charset="0"/>
                <a:cs typeface="Aptos Serif" panose="02020604070405020304" pitchFamily="18" charset="0"/>
              </a:rPr>
              <a:t>13</a:t>
            </a:fld>
            <a:endParaRPr lang="en-IL">
              <a:latin typeface="Aptos Serif" panose="02020604070405020304" pitchFamily="18" charset="0"/>
              <a:cs typeface="Aptos Serif" panose="02020604070405020304" pitchFamily="18" charset="0"/>
            </a:endParaRPr>
          </a:p>
        </p:txBody>
      </p:sp>
    </p:spTree>
    <p:extLst>
      <p:ext uri="{BB962C8B-B14F-4D97-AF65-F5344CB8AC3E}">
        <p14:creationId xmlns:p14="http://schemas.microsoft.com/office/powerpoint/2010/main" val="2638914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CFF8F-5BC3-38A3-8619-5D55005DDC17}"/>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957EE4E8-D6E3-8624-005E-BACD87FA8D63}"/>
              </a:ext>
            </a:extLst>
          </p:cNvPr>
          <p:cNvSpPr>
            <a:spLocks noGrp="1"/>
          </p:cNvSpPr>
          <p:nvPr>
            <p:ph type="title"/>
          </p:nvPr>
        </p:nvSpPr>
        <p:spPr>
          <a:xfrm>
            <a:off x="3790065" y="323513"/>
            <a:ext cx="4611869" cy="829842"/>
          </a:xfrm>
        </p:spPr>
        <p:txBody>
          <a:bodyPr>
            <a:normAutofit/>
          </a:bodyPr>
          <a:lstStyle/>
          <a:p>
            <a:pPr rtl="0"/>
            <a:r>
              <a:rPr lang="en-US">
                <a:latin typeface="Aptos Serif" panose="02020604070405020304" pitchFamily="18" charset="0"/>
                <a:cs typeface="Aptos Serif" panose="02020604070405020304" pitchFamily="18" charset="0"/>
              </a:rPr>
              <a:t>Hyperparameters</a:t>
            </a:r>
            <a:endParaRPr lang="en-IL">
              <a:latin typeface="Aptos Serif" panose="02020604070405020304" pitchFamily="18" charset="0"/>
              <a:cs typeface="Aptos Serif" panose="02020604070405020304" pitchFamily="18" charset="0"/>
            </a:endParaRPr>
          </a:p>
        </p:txBody>
      </p:sp>
      <p:sp>
        <p:nvSpPr>
          <p:cNvPr id="4" name="מציין מיקום של מספר שקופית 3">
            <a:extLst>
              <a:ext uri="{FF2B5EF4-FFF2-40B4-BE49-F238E27FC236}">
                <a16:creationId xmlns:a16="http://schemas.microsoft.com/office/drawing/2014/main" id="{56694EAB-B1AE-27B2-D189-2F5EAA50C272}"/>
              </a:ext>
            </a:extLst>
          </p:cNvPr>
          <p:cNvSpPr>
            <a:spLocks noGrp="1"/>
          </p:cNvSpPr>
          <p:nvPr>
            <p:ph type="sldNum" sz="quarter" idx="12"/>
          </p:nvPr>
        </p:nvSpPr>
        <p:spPr>
          <a:xfrm>
            <a:off x="11180347" y="6313979"/>
            <a:ext cx="456898" cy="410914"/>
          </a:xfrm>
        </p:spPr>
        <p:txBody>
          <a:bodyPr/>
          <a:lstStyle/>
          <a:p>
            <a:fld id="{4F1A4906-F6B6-460D-8B9B-6AEDD27EBA90}" type="slidenum">
              <a:rPr lang="en-IL" smtClean="0">
                <a:latin typeface="Aptos Serif" panose="02020604070405020304" pitchFamily="18" charset="0"/>
                <a:cs typeface="Aptos Serif" panose="02020604070405020304" pitchFamily="18" charset="0"/>
              </a:rPr>
              <a:t>14</a:t>
            </a:fld>
            <a:endParaRPr lang="en-IL">
              <a:latin typeface="Aptos Serif" panose="02020604070405020304" pitchFamily="18" charset="0"/>
              <a:cs typeface="Aptos Serif" panose="02020604070405020304" pitchFamily="18" charset="0"/>
            </a:endParaRPr>
          </a:p>
        </p:txBody>
      </p:sp>
      <mc:AlternateContent xmlns:mc="http://schemas.openxmlformats.org/markup-compatibility/2006" xmlns:a14="http://schemas.microsoft.com/office/drawing/2010/main">
        <mc:Choice Requires="a14">
          <p:sp>
            <p:nvSpPr>
              <p:cNvPr id="5" name="תיבת טקסט 4">
                <a:extLst>
                  <a:ext uri="{FF2B5EF4-FFF2-40B4-BE49-F238E27FC236}">
                    <a16:creationId xmlns:a16="http://schemas.microsoft.com/office/drawing/2014/main" id="{F510F559-815D-B08A-1EA5-494FB5FB0D13}"/>
                  </a:ext>
                </a:extLst>
              </p:cNvPr>
              <p:cNvSpPr txBox="1"/>
              <p:nvPr/>
            </p:nvSpPr>
            <p:spPr>
              <a:xfrm>
                <a:off x="305789" y="1475244"/>
                <a:ext cx="7555675" cy="5382756"/>
              </a:xfrm>
              <a:prstGeom prst="rect">
                <a:avLst/>
              </a:prstGeom>
              <a:noFill/>
            </p:spPr>
            <p:txBody>
              <a:bodyPr wrap="square">
                <a:spAutoFit/>
              </a:bodyPr>
              <a:lstStyle/>
              <a:p>
                <a:pPr marL="342900" lvl="0" indent="-342900" algn="l" rtl="0">
                  <a:lnSpc>
                    <a:spcPct val="150000"/>
                  </a:lnSpc>
                  <a:spcAft>
                    <a:spcPts val="800"/>
                  </a:spcAft>
                  <a:buSzPts val="1000"/>
                  <a:buFont typeface="Symbol" panose="05050102010706020507" pitchFamily="18" charset="2"/>
                  <a:buChar char=""/>
                  <a:tabLst>
                    <a:tab pos="457200" algn="l"/>
                  </a:tabLst>
                </a:pPr>
                <a:r>
                  <a:rPr lang="en-US" sz="2000" dirty="0">
                    <a:effectLst/>
                    <a:latin typeface="Times New Roman" panose="02020603050405020304" pitchFamily="18" charset="0"/>
                    <a:ea typeface="Calibri" panose="020F0502020204030204" pitchFamily="34" charset="0"/>
                    <a:cs typeface="Arial" panose="020B0604020202020204" pitchFamily="34" charset="0"/>
                  </a:rPr>
                  <a:t>Input size: 352</a:t>
                </a:r>
                <a:r>
                  <a:rPr lang="en-US" sz="2000" dirty="0">
                    <a:latin typeface="Times New Roman" panose="02020603050405020304" pitchFamily="18" charset="0"/>
                    <a:ea typeface="Calibri" panose="020F0502020204030204" pitchFamily="34" charset="0"/>
                    <a:cs typeface="Arial" panose="020B0604020202020204" pitchFamily="34" charset="0"/>
                  </a:rPr>
                  <a:t>X352</a:t>
                </a:r>
              </a:p>
              <a:p>
                <a:pPr marL="342900" lvl="0" indent="-342900" algn="l" rtl="0">
                  <a:lnSpc>
                    <a:spcPct val="150000"/>
                  </a:lnSpc>
                  <a:spcAft>
                    <a:spcPts val="800"/>
                  </a:spcAft>
                  <a:buSzPts val="1000"/>
                  <a:buFont typeface="Symbol" panose="05050102010706020507" pitchFamily="18" charset="2"/>
                  <a:buChar char=""/>
                  <a:tabLst>
                    <a:tab pos="457200" algn="l"/>
                  </a:tabLst>
                </a:pPr>
                <a:r>
                  <a:rPr lang="en-US" sz="2000" dirty="0">
                    <a:effectLst/>
                    <a:latin typeface="Times New Roman" panose="02020603050405020304" pitchFamily="18" charset="0"/>
                    <a:ea typeface="Calibri" panose="020F0502020204030204" pitchFamily="34" charset="0"/>
                    <a:cs typeface="Arial" panose="020B0604020202020204" pitchFamily="34" charset="0"/>
                  </a:rPr>
                  <a:t>Dataset: </a:t>
                </a:r>
                <a:r>
                  <a:rPr lang="en-US" sz="1800" dirty="0">
                    <a:effectLst/>
                    <a:latin typeface="Times New Roman" panose="02020603050405020304" pitchFamily="18" charset="0"/>
                    <a:ea typeface="Calibri" panose="020F0502020204030204" pitchFamily="34" charset="0"/>
                  </a:rPr>
                  <a:t>LGG MRI Segmentation (70%/30%)</a:t>
                </a:r>
                <a:endParaRPr lang="en-IL" sz="20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50000"/>
                  </a:lnSpc>
                  <a:spcAft>
                    <a:spcPts val="800"/>
                  </a:spcAft>
                  <a:buSzPts val="1000"/>
                  <a:buFont typeface="Symbol" panose="05050102010706020507" pitchFamily="18" charset="2"/>
                  <a:buChar char=""/>
                  <a:tabLst>
                    <a:tab pos="457200" algn="l"/>
                  </a:tabLst>
                </a:pPr>
                <a:r>
                  <a:rPr lang="en-US" sz="2000" dirty="0">
                    <a:effectLst/>
                    <a:latin typeface="Times New Roman" panose="02020603050405020304" pitchFamily="18" charset="0"/>
                    <a:ea typeface="Calibri" panose="020F0502020204030204" pitchFamily="34" charset="0"/>
                    <a:cs typeface="Arial" panose="020B0604020202020204" pitchFamily="34" charset="0"/>
                  </a:rPr>
                  <a:t>Batch size: 16</a:t>
                </a:r>
                <a:endParaRPr lang="en-IL" sz="20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a:lnSpc>
                    <a:spcPct val="150000"/>
                  </a:lnSpc>
                  <a:spcAft>
                    <a:spcPts val="800"/>
                  </a:spcAft>
                  <a:buSzPts val="1000"/>
                  <a:buFont typeface="Symbol" panose="05050102010706020507" pitchFamily="18" charset="2"/>
                  <a:buChar char=""/>
                  <a:tabLst>
                    <a:tab pos="457200" algn="l"/>
                  </a:tabLst>
                </a:pPr>
                <a:r>
                  <a:rPr lang="en-US" sz="2000" dirty="0">
                    <a:effectLst/>
                    <a:latin typeface="Times New Roman" panose="02020603050405020304" pitchFamily="18" charset="0"/>
                    <a:ea typeface="Calibri" panose="020F0502020204030204" pitchFamily="34" charset="0"/>
                    <a:cs typeface="Arial" panose="020B0604020202020204" pitchFamily="34" charset="0"/>
                  </a:rPr>
                  <a:t>Optimizer: </a:t>
                </a:r>
                <a:r>
                  <a:rPr lang="en-US" sz="2000" dirty="0" err="1">
                    <a:effectLst/>
                    <a:latin typeface="Times New Roman" panose="02020603050405020304" pitchFamily="18" charset="0"/>
                    <a:ea typeface="Calibri" panose="020F0502020204030204" pitchFamily="34" charset="0"/>
                    <a:cs typeface="Arial" panose="020B0604020202020204" pitchFamily="34" charset="0"/>
                  </a:rPr>
                  <a:t>AdamW</a:t>
                </a:r>
                <a:endParaRPr lang="en-US" sz="2000" dirty="0">
                  <a:latin typeface="Times New Roman" panose="02020603050405020304" pitchFamily="18" charset="0"/>
                  <a:ea typeface="Calibri" panose="020F0502020204030204" pitchFamily="34" charset="0"/>
                  <a:cs typeface="Arial" panose="020B0604020202020204" pitchFamily="34" charset="0"/>
                </a:endParaRPr>
              </a:p>
              <a:p>
                <a:pPr lvl="1">
                  <a:lnSpc>
                    <a:spcPct val="150000"/>
                  </a:lnSpc>
                  <a:spcAft>
                    <a:spcPts val="800"/>
                  </a:spcAft>
                  <a:buSzPts val="1000"/>
                  <a:tabLst>
                    <a:tab pos="457200" algn="l"/>
                  </a:tabLst>
                </a:pPr>
                <a:r>
                  <a:rPr lang="en-US" sz="2000" dirty="0">
                    <a:effectLst/>
                    <a:ea typeface="Calibri" panose="020F0502020204030204" pitchFamily="34" charset="0"/>
                    <a:cs typeface="Times New Roman" panose="02020603050405020304" pitchFamily="18" charset="0"/>
                  </a:rPr>
                  <a:t>	</a:t>
                </a:r>
                <a14:m>
                  <m:oMath xmlns:m="http://schemas.openxmlformats.org/officeDocument/2006/math">
                    <m:sSub>
                      <m:sSubPr>
                        <m:ctrlPr>
                          <a:rPr lang="en-US" sz="20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2000" i="0" smtClean="0">
                            <a:effectLst/>
                            <a:latin typeface="Cambria Math" panose="02040503050406030204" pitchFamily="18" charset="0"/>
                            <a:ea typeface="Calibri" panose="020F0502020204030204" pitchFamily="34" charset="0"/>
                            <a:cs typeface="Times New Roman" panose="02020603050405020304" pitchFamily="18" charset="0"/>
                          </a:rPr>
                          <m:t>β</m:t>
                        </m:r>
                      </m:e>
                      <m:sub>
                        <m:r>
                          <a:rPr lang="en-US" sz="2000" i="0" smtClean="0">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2000" i="0" smtClean="0">
                        <a:effectLst/>
                        <a:latin typeface="Cambria Math" panose="02040503050406030204" pitchFamily="18" charset="0"/>
                        <a:ea typeface="Calibri" panose="020F0502020204030204" pitchFamily="34" charset="0"/>
                        <a:cs typeface="Times New Roman" panose="02020603050405020304" pitchFamily="18" charset="0"/>
                      </a:rPr>
                      <m:t>=0.9 , </m:t>
                    </m:r>
                    <m:sSub>
                      <m:sSub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b="0" i="0" smtClean="0">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000" i="0" smtClean="0">
                            <a:effectLst/>
                            <a:latin typeface="Cambria Math" panose="02040503050406030204" pitchFamily="18" charset="0"/>
                            <a:ea typeface="Calibri" panose="020F0502020204030204" pitchFamily="34" charset="0"/>
                            <a:cs typeface="Times New Roman" panose="02020603050405020304" pitchFamily="18" charset="0"/>
                          </a:rPr>
                          <m:t>β</m:t>
                        </m:r>
                      </m:e>
                      <m:sub>
                        <m:r>
                          <a:rPr lang="en-US" sz="2000" i="0" smtClean="0">
                            <a:effectLst/>
                            <a:latin typeface="Cambria Math" panose="02040503050406030204" pitchFamily="18" charset="0"/>
                            <a:ea typeface="Calibri" panose="020F0502020204030204" pitchFamily="34" charset="0"/>
                            <a:cs typeface="Times New Roman" panose="02020603050405020304" pitchFamily="18" charset="0"/>
                          </a:rPr>
                          <m:t>2</m:t>
                        </m:r>
                      </m:sub>
                    </m:sSub>
                    <m:r>
                      <a:rPr lang="en-US" sz="2000" i="0" smtClean="0">
                        <a:effectLst/>
                        <a:latin typeface="Cambria Math" panose="02040503050406030204" pitchFamily="18" charset="0"/>
                        <a:ea typeface="Calibri" panose="020F0502020204030204" pitchFamily="34" charset="0"/>
                        <a:cs typeface="Times New Roman" panose="02020603050405020304" pitchFamily="18" charset="0"/>
                      </a:rPr>
                      <m:t> = 0.99, </m:t>
                    </m:r>
                    <m:r>
                      <m:rPr>
                        <m:sty m:val="p"/>
                      </m:rPr>
                      <a:rPr lang="en-US" sz="2000" i="0" smtClean="0">
                        <a:effectLst/>
                        <a:latin typeface="Cambria Math" panose="02040503050406030204" pitchFamily="18" charset="0"/>
                        <a:ea typeface="Calibri" panose="020F0502020204030204" pitchFamily="34" charset="0"/>
                        <a:cs typeface="Times New Roman" panose="02020603050405020304" pitchFamily="18" charset="0"/>
                      </a:rPr>
                      <m:t>ϵ</m:t>
                    </m:r>
                    <m:r>
                      <a:rPr lang="en-US" sz="2000" i="0" smtClean="0">
                        <a:effectLst/>
                        <a:latin typeface="Cambria Math" panose="02040503050406030204" pitchFamily="18" charset="0"/>
                        <a:ea typeface="Calibri" panose="020F0502020204030204" pitchFamily="34" charset="0"/>
                        <a:cs typeface="Times New Roman" panose="02020603050405020304" pitchFamily="18" charset="0"/>
                      </a:rPr>
                      <m:t>=  </m:t>
                    </m:r>
                    <m:sSup>
                      <m:sSup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i="0" smtClean="0">
                            <a:effectLst/>
                            <a:latin typeface="Cambria Math" panose="02040503050406030204" pitchFamily="18" charset="0"/>
                            <a:ea typeface="Calibri" panose="020F0502020204030204" pitchFamily="34" charset="0"/>
                            <a:cs typeface="Times New Roman" panose="02020603050405020304" pitchFamily="18" charset="0"/>
                          </a:rPr>
                          <m:t>10</m:t>
                        </m:r>
                      </m:e>
                      <m:sup>
                        <m:r>
                          <a:rPr lang="en-US" sz="2000" i="0" smtClean="0">
                            <a:effectLst/>
                            <a:latin typeface="Cambria Math" panose="02040503050406030204" pitchFamily="18" charset="0"/>
                            <a:ea typeface="Calibri" panose="020F0502020204030204" pitchFamily="34" charset="0"/>
                            <a:cs typeface="Times New Roman" panose="02020603050405020304" pitchFamily="18" charset="0"/>
                          </a:rPr>
                          <m:t>−8</m:t>
                        </m:r>
                      </m:sup>
                    </m:sSup>
                  </m:oMath>
                </a14:m>
                <a:endParaRPr lang="en-IL" sz="20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50000"/>
                  </a:lnSpc>
                  <a:spcAft>
                    <a:spcPts val="800"/>
                  </a:spcAft>
                  <a:buSzPts val="1000"/>
                  <a:buFont typeface="Symbol" panose="05050102010706020507" pitchFamily="18" charset="2"/>
                  <a:buChar char=""/>
                  <a:tabLst>
                    <a:tab pos="457200" algn="l"/>
                  </a:tabLst>
                </a:pPr>
                <a:r>
                  <a:rPr lang="en-US" sz="2000" dirty="0">
                    <a:effectLst/>
                    <a:latin typeface="Times New Roman" panose="02020603050405020304" pitchFamily="18" charset="0"/>
                    <a:ea typeface="Calibri" panose="020F0502020204030204" pitchFamily="34" charset="0"/>
                    <a:cs typeface="Arial" panose="020B0604020202020204" pitchFamily="34" charset="0"/>
                  </a:rPr>
                  <a:t>Learning rate: 0.0001</a:t>
                </a:r>
                <a:endParaRPr lang="en-IL" sz="20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50000"/>
                  </a:lnSpc>
                  <a:spcAft>
                    <a:spcPts val="800"/>
                  </a:spcAft>
                  <a:buSzPts val="1000"/>
                  <a:buFont typeface="Symbol" panose="05050102010706020507" pitchFamily="18" charset="2"/>
                  <a:buChar char=""/>
                  <a:tabLst>
                    <a:tab pos="457200" algn="l"/>
                  </a:tabLst>
                </a:pPr>
                <a:r>
                  <a:rPr lang="en-US" sz="2000" dirty="0">
                    <a:effectLst/>
                    <a:latin typeface="Times New Roman" panose="02020603050405020304" pitchFamily="18" charset="0"/>
                    <a:ea typeface="Calibri" panose="020F0502020204030204" pitchFamily="34" charset="0"/>
                    <a:cs typeface="Arial" panose="020B0604020202020204" pitchFamily="34" charset="0"/>
                  </a:rPr>
                  <a:t>Epochs: [3,10]</a:t>
                </a:r>
              </a:p>
              <a:p>
                <a:pPr marL="342900" indent="-342900">
                  <a:lnSpc>
                    <a:spcPct val="150000"/>
                  </a:lnSpc>
                  <a:spcAft>
                    <a:spcPts val="800"/>
                  </a:spcAft>
                  <a:buSzPts val="1000"/>
                  <a:buFont typeface="Symbol" panose="05050102010706020507" pitchFamily="18" charset="2"/>
                  <a:buChar char=""/>
                  <a:tabLst>
                    <a:tab pos="457200" algn="l"/>
                  </a:tabLst>
                </a:pPr>
                <a:r>
                  <a:rPr lang="en-US" sz="2000" dirty="0">
                    <a:effectLst/>
                    <a:latin typeface="Times New Roman" panose="02020603050405020304" pitchFamily="18" charset="0"/>
                    <a:ea typeface="Calibri" panose="020F0502020204030204" pitchFamily="34" charset="0"/>
                    <a:cs typeface="Arial" panose="020B0604020202020204" pitchFamily="34" charset="0"/>
                  </a:rPr>
                  <a:t>Loss Function: Structure loss with </a:t>
                </a:r>
                <a:r>
                  <a:rPr lang="en-US" sz="2000" dirty="0" err="1">
                    <a:effectLst/>
                    <a:latin typeface="Times New Roman" panose="02020603050405020304" pitchFamily="18" charset="0"/>
                    <a:ea typeface="Calibri" panose="020F0502020204030204" pitchFamily="34" charset="0"/>
                    <a:cs typeface="Arial" panose="020B0604020202020204" pitchFamily="34" charset="0"/>
                  </a:rPr>
                  <a:t>IoU</a:t>
                </a:r>
                <a:r>
                  <a:rPr lang="en-US" sz="2000" dirty="0">
                    <a:effectLst/>
                    <a:latin typeface="Times New Roman" panose="02020603050405020304" pitchFamily="18" charset="0"/>
                    <a:ea typeface="Calibri" panose="020F0502020204030204" pitchFamily="34" charset="0"/>
                    <a:cs typeface="Arial" panose="020B0604020202020204" pitchFamily="34" charset="0"/>
                  </a:rPr>
                  <a:t> and weighted BCE components.</a:t>
                </a:r>
                <a:endParaRPr lang="en-IL" sz="20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spcAft>
                    <a:spcPts val="800"/>
                  </a:spcAft>
                  <a:buSzPts val="1000"/>
                  <a:buFont typeface="Symbol" panose="05050102010706020507" pitchFamily="18" charset="2"/>
                  <a:buChar char=""/>
                  <a:tabLst>
                    <a:tab pos="457200" algn="l"/>
                  </a:tabLst>
                </a:pPr>
                <a:endParaRPr lang="en-IL" sz="2000" dirty="0">
                  <a:effectLst/>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5" name="תיבת טקסט 4">
                <a:extLst>
                  <a:ext uri="{FF2B5EF4-FFF2-40B4-BE49-F238E27FC236}">
                    <a16:creationId xmlns:a16="http://schemas.microsoft.com/office/drawing/2014/main" id="{F510F559-815D-B08A-1EA5-494FB5FB0D13}"/>
                  </a:ext>
                </a:extLst>
              </p:cNvPr>
              <p:cNvSpPr txBox="1">
                <a:spLocks noRot="1" noChangeAspect="1" noMove="1" noResize="1" noEditPoints="1" noAdjustHandles="1" noChangeArrowheads="1" noChangeShapeType="1" noTextEdit="1"/>
              </p:cNvSpPr>
              <p:nvPr/>
            </p:nvSpPr>
            <p:spPr>
              <a:xfrm>
                <a:off x="305789" y="1475244"/>
                <a:ext cx="7555675" cy="538275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44861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7599D08-255B-1F50-2113-32BAFD4D1180}"/>
              </a:ext>
            </a:extLst>
          </p:cNvPr>
          <p:cNvSpPr>
            <a:spLocks noGrp="1"/>
          </p:cNvSpPr>
          <p:nvPr>
            <p:ph type="title"/>
          </p:nvPr>
        </p:nvSpPr>
        <p:spPr>
          <a:xfrm>
            <a:off x="2231136" y="523613"/>
            <a:ext cx="7729728" cy="1188720"/>
          </a:xfrm>
        </p:spPr>
        <p:txBody>
          <a:bodyPr/>
          <a:lstStyle/>
          <a:p>
            <a:r>
              <a:rPr lang="en-US"/>
              <a:t>Noise parameters</a:t>
            </a:r>
            <a:endParaRPr lang="en-IL"/>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CBCF9B74-BD04-13C2-25CB-2B2F88C2B6E0}"/>
                  </a:ext>
                </a:extLst>
              </p:cNvPr>
              <p:cNvSpPr>
                <a:spLocks noGrp="1"/>
              </p:cNvSpPr>
              <p:nvPr>
                <p:ph idx="1"/>
              </p:nvPr>
            </p:nvSpPr>
            <p:spPr>
              <a:xfrm>
                <a:off x="486889" y="1971306"/>
                <a:ext cx="3930733" cy="4766754"/>
              </a:xfrm>
            </p:spPr>
            <p:txBody>
              <a:bodyPr>
                <a:normAutofit/>
              </a:bodyPr>
              <a:lstStyle/>
              <a:p>
                <a:pPr>
                  <a:lnSpc>
                    <a:spcPct val="150000"/>
                  </a:lnSpc>
                </a:pPr>
                <a:r>
                  <a:rPr lang="en-US" b="1">
                    <a:solidFill>
                      <a:schemeClr val="tx1"/>
                    </a:solidFill>
                    <a:latin typeface="Times New Roman" panose="02020603050405020304" pitchFamily="18" charset="0"/>
                    <a:ea typeface="Calibri" panose="020F0502020204030204" pitchFamily="34" charset="0"/>
                  </a:rPr>
                  <a:t>Channels</a:t>
                </a:r>
                <a:r>
                  <a:rPr lang="en-US">
                    <a:solidFill>
                      <a:schemeClr val="tx1"/>
                    </a:solidFill>
                    <a:latin typeface="Times New Roman" panose="02020603050405020304" pitchFamily="18" charset="0"/>
                    <a:ea typeface="Calibri" panose="020F0502020204030204" pitchFamily="34" charset="0"/>
                  </a:rPr>
                  <a:t> – 3</a:t>
                </a:r>
              </a:p>
              <a:p>
                <a:pPr>
                  <a:lnSpc>
                    <a:spcPct val="150000"/>
                  </a:lnSpc>
                </a:pPr>
                <a:r>
                  <a:rPr lang="en-US" b="1">
                    <a:solidFill>
                      <a:schemeClr val="tx1"/>
                    </a:solidFill>
                    <a:latin typeface="Times New Roman" panose="02020603050405020304" pitchFamily="18" charset="0"/>
                    <a:ea typeface="Calibri" panose="020F0502020204030204" pitchFamily="34" charset="0"/>
                  </a:rPr>
                  <a:t>Sampling Steps </a:t>
                </a:r>
                <a:r>
                  <a:rPr lang="en-US">
                    <a:solidFill>
                      <a:schemeClr val="tx1"/>
                    </a:solidFill>
                    <a:latin typeface="Times New Roman" panose="02020603050405020304" pitchFamily="18" charset="0"/>
                    <a:ea typeface="Calibri" panose="020F0502020204030204" pitchFamily="34" charset="0"/>
                  </a:rPr>
                  <a:t>– 32/64/128</a:t>
                </a:r>
              </a:p>
              <a:p>
                <a:pPr>
                  <a:lnSpc>
                    <a:spcPct val="150000"/>
                  </a:lnSpc>
                </a:pPr>
                <a:r>
                  <a:rPr lang="en-US" b="1">
                    <a:solidFill>
                      <a:schemeClr val="tx1"/>
                    </a:solidFill>
                    <a:latin typeface="Times New Roman" panose="02020603050405020304" pitchFamily="18" charset="0"/>
                    <a:ea typeface="Calibri" panose="020F0502020204030204" pitchFamily="34" charset="0"/>
                  </a:rPr>
                  <a:t>Noise levels:</a:t>
                </a:r>
              </a:p>
              <a:p>
                <a:pPr lvl="1">
                  <a:lnSpc>
                    <a:spcPct val="150000"/>
                  </a:lnSpc>
                </a:pPr>
                <a14:m>
                  <m:oMath xmlns:m="http://schemas.openxmlformats.org/officeDocument/2006/math">
                    <m:sSub>
                      <m:sSubPr>
                        <m:ctrlPr>
                          <a:rPr lang="en-IL" sz="1800" i="1">
                            <a:solidFill>
                              <a:schemeClr val="tx1"/>
                            </a:solidFill>
                            <a:latin typeface="Cambria Math" panose="02040503050406030204" pitchFamily="18" charset="0"/>
                          </a:rPr>
                        </m:ctrlPr>
                      </m:sSubPr>
                      <m:e>
                        <m:r>
                          <a:rPr lang="en-US" sz="1800">
                            <a:solidFill>
                              <a:schemeClr val="tx1"/>
                            </a:solidFill>
                            <a:latin typeface="Cambria Math" panose="02040503050406030204" pitchFamily="18" charset="0"/>
                          </a:rPr>
                          <m:t>𝜎</m:t>
                        </m:r>
                      </m:e>
                      <m:sub>
                        <m:r>
                          <a:rPr lang="en-US" sz="1800">
                            <a:solidFill>
                              <a:schemeClr val="tx1"/>
                            </a:solidFill>
                            <a:latin typeface="Cambria Math" panose="02040503050406030204" pitchFamily="18" charset="0"/>
                          </a:rPr>
                          <m:t>𝑚𝑖𝑛</m:t>
                        </m:r>
                      </m:sub>
                    </m:sSub>
                  </m:oMath>
                </a14:m>
                <a:r>
                  <a:rPr lang="en-US" sz="1800">
                    <a:solidFill>
                      <a:schemeClr val="tx1"/>
                    </a:solidFill>
                    <a:latin typeface="Times New Roman" panose="02020603050405020304" pitchFamily="18" charset="0"/>
                    <a:ea typeface="Calibri" panose="020F0502020204030204" pitchFamily="34" charset="0"/>
                  </a:rPr>
                  <a:t> - 0.1/0.001/0.002/0.0005</a:t>
                </a:r>
              </a:p>
              <a:p>
                <a:pPr lvl="1">
                  <a:lnSpc>
                    <a:spcPct val="150000"/>
                  </a:lnSpc>
                </a:pPr>
                <a14:m>
                  <m:oMath xmlns:m="http://schemas.openxmlformats.org/officeDocument/2006/math">
                    <m:sSub>
                      <m:sSubPr>
                        <m:ctrlPr>
                          <a:rPr lang="en-IL" sz="1800" i="1">
                            <a:solidFill>
                              <a:schemeClr val="tx1"/>
                            </a:solidFill>
                            <a:latin typeface="Cambria Math" panose="02040503050406030204" pitchFamily="18" charset="0"/>
                          </a:rPr>
                        </m:ctrlPr>
                      </m:sSubPr>
                      <m:e>
                        <m:r>
                          <a:rPr lang="en-US" sz="1800">
                            <a:solidFill>
                              <a:schemeClr val="tx1"/>
                            </a:solidFill>
                            <a:latin typeface="Cambria Math" panose="02040503050406030204" pitchFamily="18" charset="0"/>
                          </a:rPr>
                          <m:t>𝜎</m:t>
                        </m:r>
                      </m:e>
                      <m:sub>
                        <m:r>
                          <a:rPr lang="en-US" sz="1800">
                            <a:solidFill>
                              <a:schemeClr val="tx1"/>
                            </a:solidFill>
                            <a:latin typeface="Cambria Math" panose="02040503050406030204" pitchFamily="18" charset="0"/>
                          </a:rPr>
                          <m:t>𝑚𝑎𝑥</m:t>
                        </m:r>
                      </m:sub>
                    </m:sSub>
                  </m:oMath>
                </a14:m>
                <a:r>
                  <a:rPr lang="en-US" sz="1800">
                    <a:solidFill>
                      <a:schemeClr val="tx1"/>
                    </a:solidFill>
                    <a:latin typeface="Times New Roman" panose="02020603050405020304" pitchFamily="18" charset="0"/>
                    <a:ea typeface="Calibri" panose="020F0502020204030204" pitchFamily="34" charset="0"/>
                  </a:rPr>
                  <a:t> - 40/50/80</a:t>
                </a:r>
              </a:p>
              <a:p>
                <a:pPr lvl="1">
                  <a:lnSpc>
                    <a:spcPct val="150000"/>
                  </a:lnSpc>
                </a:pPr>
                <a14:m>
                  <m:oMath xmlns:m="http://schemas.openxmlformats.org/officeDocument/2006/math">
                    <m:sSub>
                      <m:sSubPr>
                        <m:ctrlPr>
                          <a:rPr lang="en-IL" sz="1800" i="1">
                            <a:solidFill>
                              <a:schemeClr val="tx1"/>
                            </a:solidFill>
                            <a:latin typeface="Cambria Math" panose="02040503050406030204" pitchFamily="18" charset="0"/>
                          </a:rPr>
                        </m:ctrlPr>
                      </m:sSubPr>
                      <m:e>
                        <m:r>
                          <a:rPr lang="en-US" sz="1800">
                            <a:solidFill>
                              <a:schemeClr val="tx1"/>
                            </a:solidFill>
                            <a:latin typeface="Cambria Math" panose="02040503050406030204" pitchFamily="18" charset="0"/>
                          </a:rPr>
                          <m:t>𝜎</m:t>
                        </m:r>
                      </m:e>
                      <m:sub>
                        <m:r>
                          <a:rPr lang="en-US" sz="1800">
                            <a:solidFill>
                              <a:schemeClr val="tx1"/>
                            </a:solidFill>
                            <a:latin typeface="Cambria Math" panose="02040503050406030204" pitchFamily="18" charset="0"/>
                          </a:rPr>
                          <m:t>𝑑𝑎𝑡𝑎</m:t>
                        </m:r>
                      </m:sub>
                    </m:sSub>
                  </m:oMath>
                </a14:m>
                <a:r>
                  <a:rPr lang="en-US" sz="1800">
                    <a:solidFill>
                      <a:schemeClr val="tx1"/>
                    </a:solidFill>
                    <a:latin typeface="Times New Roman" panose="02020603050405020304" pitchFamily="18" charset="0"/>
                    <a:ea typeface="Calibri" panose="020F0502020204030204" pitchFamily="34" charset="0"/>
                  </a:rPr>
                  <a:t> - 0.5/0.6/0.7</a:t>
                </a:r>
              </a:p>
              <a:p>
                <a:pPr>
                  <a:lnSpc>
                    <a:spcPct val="150000"/>
                  </a:lnSpc>
                </a:pPr>
                <a:r>
                  <a:rPr lang="en-US" b="1">
                    <a:solidFill>
                      <a:schemeClr val="tx1"/>
                    </a:solidFill>
                    <a:latin typeface="Times New Roman" panose="02020603050405020304" pitchFamily="18" charset="0"/>
                    <a:ea typeface="Calibri" panose="020F0502020204030204" pitchFamily="34" charset="0"/>
                  </a:rPr>
                  <a:t>Noise Schedule Shape</a:t>
                </a:r>
              </a:p>
              <a:p>
                <a:pPr lvl="1">
                  <a:lnSpc>
                    <a:spcPct val="150000"/>
                  </a:lnSpc>
                </a:pPr>
                <a14:m>
                  <m:oMath xmlns:m="http://schemas.openxmlformats.org/officeDocument/2006/math">
                    <m:r>
                      <a:rPr lang="en-US" sz="1800">
                        <a:solidFill>
                          <a:schemeClr val="tx1"/>
                        </a:solidFill>
                        <a:latin typeface="Cambria Math" panose="02040503050406030204" pitchFamily="18" charset="0"/>
                      </a:rPr>
                      <m:t>𝜑</m:t>
                    </m:r>
                    <m:r>
                      <a:rPr lang="en-US" sz="1800">
                        <a:solidFill>
                          <a:schemeClr val="tx1"/>
                        </a:solidFill>
                        <a:latin typeface="Cambria Math" panose="02040503050406030204" pitchFamily="18" charset="0"/>
                      </a:rPr>
                      <m:t> </m:t>
                    </m:r>
                  </m:oMath>
                </a14:m>
                <a:r>
                  <a:rPr lang="en-US" sz="1800">
                    <a:solidFill>
                      <a:schemeClr val="tx1"/>
                    </a:solidFill>
                    <a:latin typeface="Times New Roman" panose="02020603050405020304" pitchFamily="18" charset="0"/>
                    <a:ea typeface="Calibri" panose="020F0502020204030204" pitchFamily="34" charset="0"/>
                  </a:rPr>
                  <a:t>– [4,7]</a:t>
                </a:r>
              </a:p>
              <a:p>
                <a:pPr lvl="1"/>
                <a:endParaRPr lang="en-US" sz="1800">
                  <a:solidFill>
                    <a:schemeClr val="tx1"/>
                  </a:solidFill>
                  <a:latin typeface="Times New Roman" panose="02020603050405020304" pitchFamily="18" charset="0"/>
                  <a:ea typeface="Calibri" panose="020F0502020204030204" pitchFamily="34" charset="0"/>
                </a:endParaRPr>
              </a:p>
              <a:p>
                <a:pPr marL="228600" lvl="1" indent="0">
                  <a:buNone/>
                </a:pPr>
                <a:endParaRPr lang="en-US" sz="1800">
                  <a:solidFill>
                    <a:schemeClr val="tx1"/>
                  </a:solidFill>
                  <a:latin typeface="Times New Roman" panose="02020603050405020304" pitchFamily="18" charset="0"/>
                  <a:ea typeface="Calibri" panose="020F0502020204030204" pitchFamily="34" charset="0"/>
                </a:endParaRPr>
              </a:p>
            </p:txBody>
          </p:sp>
        </mc:Choice>
        <mc:Fallback xmlns="">
          <p:sp>
            <p:nvSpPr>
              <p:cNvPr id="3" name="מציין מיקום תוכן 2">
                <a:extLst>
                  <a:ext uri="{FF2B5EF4-FFF2-40B4-BE49-F238E27FC236}">
                    <a16:creationId xmlns:a16="http://schemas.microsoft.com/office/drawing/2014/main" id="{CBCF9B74-BD04-13C2-25CB-2B2F88C2B6E0}"/>
                  </a:ext>
                </a:extLst>
              </p:cNvPr>
              <p:cNvSpPr>
                <a:spLocks noGrp="1" noRot="1" noChangeAspect="1" noMove="1" noResize="1" noEditPoints="1" noAdjustHandles="1" noChangeArrowheads="1" noChangeShapeType="1" noTextEdit="1"/>
              </p:cNvSpPr>
              <p:nvPr>
                <p:ph idx="1"/>
              </p:nvPr>
            </p:nvSpPr>
            <p:spPr>
              <a:xfrm>
                <a:off x="486889" y="1971306"/>
                <a:ext cx="3930733" cy="4766754"/>
              </a:xfrm>
              <a:blipFill>
                <a:blip r:embed="rId2"/>
                <a:stretch>
                  <a:fillRect l="-1085"/>
                </a:stretch>
              </a:blipFill>
            </p:spPr>
            <p:txBody>
              <a:bodyPr/>
              <a:lstStyle/>
              <a:p>
                <a:r>
                  <a:rPr lang="en-US">
                    <a:noFill/>
                  </a:rPr>
                  <a:t> </a:t>
                </a:r>
              </a:p>
            </p:txBody>
          </p:sp>
        </mc:Fallback>
      </mc:AlternateContent>
      <p:sp>
        <p:nvSpPr>
          <p:cNvPr id="4" name="מציין מיקום של מספר שקופית 3">
            <a:extLst>
              <a:ext uri="{FF2B5EF4-FFF2-40B4-BE49-F238E27FC236}">
                <a16:creationId xmlns:a16="http://schemas.microsoft.com/office/drawing/2014/main" id="{C70FF6C8-7F7D-79EB-AC97-B7AE1DBCEE37}"/>
              </a:ext>
            </a:extLst>
          </p:cNvPr>
          <p:cNvSpPr>
            <a:spLocks noGrp="1"/>
          </p:cNvSpPr>
          <p:nvPr>
            <p:ph type="sldNum" sz="quarter" idx="12"/>
          </p:nvPr>
        </p:nvSpPr>
        <p:spPr/>
        <p:txBody>
          <a:bodyPr/>
          <a:lstStyle/>
          <a:p>
            <a:fld id="{4F1A4906-F6B6-460D-8B9B-6AEDD27EBA90}" type="slidenum">
              <a:rPr lang="en-IL" smtClean="0"/>
              <a:t>15</a:t>
            </a:fld>
            <a:endParaRPr lang="en-IL"/>
          </a:p>
        </p:txBody>
      </p:sp>
      <mc:AlternateContent xmlns:mc="http://schemas.openxmlformats.org/markup-compatibility/2006" xmlns:a14="http://schemas.microsoft.com/office/drawing/2010/main">
        <mc:Choice Requires="a14">
          <p:sp>
            <p:nvSpPr>
              <p:cNvPr id="9" name="מציין מיקום תוכן 2">
                <a:extLst>
                  <a:ext uri="{FF2B5EF4-FFF2-40B4-BE49-F238E27FC236}">
                    <a16:creationId xmlns:a16="http://schemas.microsoft.com/office/drawing/2014/main" id="{8519245D-37C2-C1AB-EED6-ECB05C2F3B31}"/>
                  </a:ext>
                </a:extLst>
              </p:cNvPr>
              <p:cNvSpPr txBox="1">
                <a:spLocks/>
              </p:cNvSpPr>
              <p:nvPr/>
            </p:nvSpPr>
            <p:spPr>
              <a:xfrm>
                <a:off x="6030131" y="1971306"/>
                <a:ext cx="3930733" cy="476675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nSpc>
                    <a:spcPct val="150000"/>
                  </a:lnSpc>
                </a:pPr>
                <a:r>
                  <a:rPr lang="en-US" b="1" dirty="0">
                    <a:solidFill>
                      <a:schemeClr val="tx1"/>
                    </a:solidFill>
                    <a:latin typeface="Times New Roman" panose="02020603050405020304" pitchFamily="18" charset="0"/>
                    <a:ea typeface="Calibri" panose="020F0502020204030204" pitchFamily="34" charset="0"/>
                  </a:rPr>
                  <a:t>Log-Normal Distribution</a:t>
                </a:r>
              </a:p>
              <a:p>
                <a:pPr lvl="1">
                  <a:lnSpc>
                    <a:spcPct val="150000"/>
                  </a:lnSpc>
                </a:pPr>
                <a14:m>
                  <m:oMath xmlns:m="http://schemas.openxmlformats.org/officeDocument/2006/math">
                    <m:sSub>
                      <m:sSubPr>
                        <m:ctrlPr>
                          <a:rPr lang="en-IL" sz="1800" i="1">
                            <a:solidFill>
                              <a:schemeClr val="tx1"/>
                            </a:solidFill>
                            <a:latin typeface="Cambria Math" panose="02040503050406030204" pitchFamily="18" charset="0"/>
                          </a:rPr>
                        </m:ctrlPr>
                      </m:sSubPr>
                      <m:e>
                        <m:r>
                          <a:rPr lang="en-US" sz="1800">
                            <a:solidFill>
                              <a:schemeClr val="tx1"/>
                            </a:solidFill>
                            <a:latin typeface="Cambria Math" panose="02040503050406030204" pitchFamily="18" charset="0"/>
                          </a:rPr>
                          <m:t>𝑃</m:t>
                        </m:r>
                      </m:e>
                      <m:sub>
                        <m:r>
                          <a:rPr lang="en-US" sz="1800">
                            <a:solidFill>
                              <a:schemeClr val="tx1"/>
                            </a:solidFill>
                            <a:latin typeface="Cambria Math" panose="02040503050406030204" pitchFamily="18" charset="0"/>
                          </a:rPr>
                          <m:t>𝑚𝑒𝑎𝑛</m:t>
                        </m:r>
                      </m:sub>
                    </m:sSub>
                  </m:oMath>
                </a14:m>
                <a:r>
                  <a:rPr lang="en-US" sz="1800" dirty="0">
                    <a:solidFill>
                      <a:schemeClr val="tx1"/>
                    </a:solidFill>
                    <a:latin typeface="Times New Roman" panose="02020603050405020304" pitchFamily="18" charset="0"/>
                    <a:ea typeface="Calibri" panose="020F0502020204030204" pitchFamily="34" charset="0"/>
                  </a:rPr>
                  <a:t> -  -1/-1.2</a:t>
                </a:r>
              </a:p>
              <a:p>
                <a:pPr lvl="1">
                  <a:lnSpc>
                    <a:spcPct val="150000"/>
                  </a:lnSpc>
                </a:pPr>
                <a14:m>
                  <m:oMath xmlns:m="http://schemas.openxmlformats.org/officeDocument/2006/math">
                    <m:sSub>
                      <m:sSubPr>
                        <m:ctrlPr>
                          <a:rPr lang="en-IL" sz="1800" i="1">
                            <a:solidFill>
                              <a:schemeClr val="tx1"/>
                            </a:solidFill>
                            <a:latin typeface="Cambria Math" panose="02040503050406030204" pitchFamily="18" charset="0"/>
                          </a:rPr>
                        </m:ctrlPr>
                      </m:sSubPr>
                      <m:e>
                        <m:r>
                          <a:rPr lang="en-US" sz="1800">
                            <a:solidFill>
                              <a:schemeClr val="tx1"/>
                            </a:solidFill>
                            <a:latin typeface="Cambria Math" panose="02040503050406030204" pitchFamily="18" charset="0"/>
                          </a:rPr>
                          <m:t>𝑃</m:t>
                        </m:r>
                      </m:e>
                      <m:sub>
                        <m:r>
                          <a:rPr lang="en-US" sz="1800">
                            <a:solidFill>
                              <a:schemeClr val="tx1"/>
                            </a:solidFill>
                            <a:latin typeface="Cambria Math" panose="02040503050406030204" pitchFamily="18" charset="0"/>
                          </a:rPr>
                          <m:t>𝑠𝑡𝑑</m:t>
                        </m:r>
                      </m:sub>
                    </m:sSub>
                  </m:oMath>
                </a14:m>
                <a:r>
                  <a:rPr lang="en-US" sz="1800" dirty="0">
                    <a:solidFill>
                      <a:schemeClr val="tx1"/>
                    </a:solidFill>
                    <a:latin typeface="Times New Roman" panose="02020603050405020304" pitchFamily="18" charset="0"/>
                    <a:ea typeface="Calibri" panose="020F0502020204030204" pitchFamily="34" charset="0"/>
                  </a:rPr>
                  <a:t> - 1/1.2</a:t>
                </a:r>
              </a:p>
              <a:p>
                <a:pPr lvl="1">
                  <a:lnSpc>
                    <a:spcPct val="150000"/>
                  </a:lnSpc>
                </a:pPr>
                <a:endParaRPr lang="en-US" sz="1800" dirty="0">
                  <a:solidFill>
                    <a:schemeClr val="tx1"/>
                  </a:solidFill>
                  <a:latin typeface="Times New Roman" panose="02020603050405020304" pitchFamily="18" charset="0"/>
                  <a:ea typeface="Calibri" panose="020F0502020204030204" pitchFamily="34" charset="0"/>
                </a:endParaRPr>
              </a:p>
              <a:p>
                <a:pPr>
                  <a:lnSpc>
                    <a:spcPct val="150000"/>
                  </a:lnSpc>
                </a:pPr>
                <a:r>
                  <a:rPr lang="en-US" sz="2000" b="1" dirty="0">
                    <a:solidFill>
                      <a:schemeClr val="tx1"/>
                    </a:solidFill>
                    <a:latin typeface="Times New Roman" panose="02020603050405020304" pitchFamily="18" charset="0"/>
                    <a:ea typeface="Calibri" panose="020F0502020204030204" pitchFamily="34" charset="0"/>
                  </a:rPr>
                  <a:t>Stochastic Sampling</a:t>
                </a:r>
              </a:p>
              <a:p>
                <a:pPr lvl="1">
                  <a:lnSpc>
                    <a:spcPct val="150000"/>
                  </a:lnSpc>
                </a:pPr>
                <a14:m>
                  <m:oMath xmlns:m="http://schemas.openxmlformats.org/officeDocument/2006/math">
                    <m:sSub>
                      <m:sSubPr>
                        <m:ctrlPr>
                          <a:rPr lang="en-IL" sz="1800" i="1" smtClean="0">
                            <a:effectLst/>
                            <a:latin typeface="Cambria Math"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𝑆</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𝑐h𝑢𝑟𝑛</m:t>
                        </m:r>
                      </m:sub>
                    </m:sSub>
                  </m:oMath>
                </a14:m>
                <a:r>
                  <a:rPr lang="en-US" sz="1800" dirty="0">
                    <a:solidFill>
                      <a:schemeClr val="tx1"/>
                    </a:solidFill>
                    <a:latin typeface="Times New Roman" panose="02020603050405020304" pitchFamily="18" charset="0"/>
                    <a:ea typeface="Calibri" panose="020F0502020204030204" pitchFamily="34" charset="0"/>
                  </a:rPr>
                  <a:t> - 30/50/80/100</a:t>
                </a:r>
              </a:p>
              <a:p>
                <a:pPr lvl="1">
                  <a:lnSpc>
                    <a:spcPct val="150000"/>
                  </a:lnSpc>
                </a:pPr>
                <a14:m>
                  <m:oMath xmlns:m="http://schemas.openxmlformats.org/officeDocument/2006/math">
                    <m:sSub>
                      <m:sSubPr>
                        <m:ctrlPr>
                          <a:rPr lang="en-IL" sz="1800" i="1" smtClean="0">
                            <a:effectLst/>
                            <a:latin typeface="Cambria Math"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𝑆</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𝑡𝑚𝑖𝑛</m:t>
                        </m:r>
                      </m:sub>
                    </m:sSub>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 </m:t>
                    </m:r>
                  </m:oMath>
                </a14:m>
                <a:r>
                  <a:rPr lang="en-US" sz="1800" dirty="0">
                    <a:solidFill>
                      <a:schemeClr val="tx1"/>
                    </a:solidFill>
                    <a:latin typeface="Times New Roman" panose="02020603050405020304" pitchFamily="18" charset="0"/>
                    <a:ea typeface="Calibri" panose="020F0502020204030204" pitchFamily="34" charset="0"/>
                  </a:rPr>
                  <a:t>- 0.05/0.1/0.2</a:t>
                </a:r>
              </a:p>
              <a:p>
                <a:pPr lvl="1">
                  <a:lnSpc>
                    <a:spcPct val="150000"/>
                  </a:lnSpc>
                </a:pPr>
                <a14:m>
                  <m:oMath xmlns:m="http://schemas.openxmlformats.org/officeDocument/2006/math">
                    <m:sSub>
                      <m:sSubPr>
                        <m:ctrlPr>
                          <a:rPr lang="en-IL" sz="1800" i="1" smtClean="0">
                            <a:effectLst/>
                            <a:latin typeface="Cambria Math"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𝑆</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𝑡𝑚</m:t>
                        </m:r>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𝑎𝑥</m:t>
                        </m:r>
                      </m:sub>
                    </m:sSub>
                  </m:oMath>
                </a14:m>
                <a:r>
                  <a:rPr lang="en-US" sz="1800" dirty="0">
                    <a:solidFill>
                      <a:schemeClr val="tx1"/>
                    </a:solidFill>
                    <a:latin typeface="Times New Roman" panose="02020603050405020304" pitchFamily="18" charset="0"/>
                    <a:ea typeface="Calibri" panose="020F0502020204030204" pitchFamily="34" charset="0"/>
                  </a:rPr>
                  <a:t> - 20/30/40/50</a:t>
                </a:r>
              </a:p>
              <a:p>
                <a:pPr lvl="1">
                  <a:lnSpc>
                    <a:spcPct val="150000"/>
                  </a:lnSpc>
                </a:pPr>
                <a14:m>
                  <m:oMath xmlns:m="http://schemas.openxmlformats.org/officeDocument/2006/math">
                    <m:sSub>
                      <m:sSubPr>
                        <m:ctrlPr>
                          <a:rPr lang="en-IL" sz="1800" i="1" smtClean="0">
                            <a:effectLst/>
                            <a:latin typeface="Cambria Math"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𝑆</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𝑛𝑜𝑖𝑠𝑒</m:t>
                        </m:r>
                      </m:sub>
                    </m:sSub>
                  </m:oMath>
                </a14:m>
                <a:r>
                  <a:rPr lang="en-US" sz="1800" dirty="0">
                    <a:solidFill>
                      <a:schemeClr val="tx1"/>
                    </a:solidFill>
                    <a:latin typeface="Times New Roman" panose="02020603050405020304" pitchFamily="18" charset="0"/>
                    <a:ea typeface="Calibri" panose="020F0502020204030204" pitchFamily="34" charset="0"/>
                  </a:rPr>
                  <a:t> - 1.003/1.01/1.001/1.0005</a:t>
                </a:r>
              </a:p>
            </p:txBody>
          </p:sp>
        </mc:Choice>
        <mc:Fallback xmlns="">
          <p:sp>
            <p:nvSpPr>
              <p:cNvPr id="9" name="מציין מיקום תוכן 2">
                <a:extLst>
                  <a:ext uri="{FF2B5EF4-FFF2-40B4-BE49-F238E27FC236}">
                    <a16:creationId xmlns:a16="http://schemas.microsoft.com/office/drawing/2014/main" id="{8519245D-37C2-C1AB-EED6-ECB05C2F3B31}"/>
                  </a:ext>
                </a:extLst>
              </p:cNvPr>
              <p:cNvSpPr txBox="1">
                <a:spLocks noRot="1" noChangeAspect="1" noMove="1" noResize="1" noEditPoints="1" noAdjustHandles="1" noChangeArrowheads="1" noChangeShapeType="1" noTextEdit="1"/>
              </p:cNvSpPr>
              <p:nvPr/>
            </p:nvSpPr>
            <p:spPr>
              <a:xfrm>
                <a:off x="6030131" y="1971306"/>
                <a:ext cx="3930733" cy="4766754"/>
              </a:xfrm>
              <a:prstGeom prst="rect">
                <a:avLst/>
              </a:prstGeom>
              <a:blipFill>
                <a:blip r:embed="rId3"/>
                <a:stretch>
                  <a:fillRect l="-1395"/>
                </a:stretch>
              </a:blipFill>
            </p:spPr>
            <p:txBody>
              <a:bodyPr/>
              <a:lstStyle/>
              <a:p>
                <a:r>
                  <a:rPr lang="en-US">
                    <a:noFill/>
                  </a:rPr>
                  <a:t> </a:t>
                </a:r>
              </a:p>
            </p:txBody>
          </p:sp>
        </mc:Fallback>
      </mc:AlternateContent>
    </p:spTree>
    <p:extLst>
      <p:ext uri="{BB962C8B-B14F-4D97-AF65-F5344CB8AC3E}">
        <p14:creationId xmlns:p14="http://schemas.microsoft.com/office/powerpoint/2010/main" val="1952385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A9763-D725-021F-86F0-9DE70F38E6EB}"/>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F05DD7C9-C0C1-F403-73C8-4FC8DAA01824}"/>
              </a:ext>
            </a:extLst>
          </p:cNvPr>
          <p:cNvSpPr>
            <a:spLocks noGrp="1"/>
          </p:cNvSpPr>
          <p:nvPr>
            <p:ph type="title"/>
          </p:nvPr>
        </p:nvSpPr>
        <p:spPr>
          <a:xfrm>
            <a:off x="2427881" y="252261"/>
            <a:ext cx="7119880" cy="829842"/>
          </a:xfrm>
        </p:spPr>
        <p:txBody>
          <a:bodyPr>
            <a:normAutofit fontScale="90000"/>
          </a:bodyPr>
          <a:lstStyle/>
          <a:p>
            <a:pPr rtl="0"/>
            <a:r>
              <a:rPr lang="en-US">
                <a:latin typeface="Aptos Serif" panose="02020604070405020304" pitchFamily="18" charset="0"/>
                <a:cs typeface="Aptos Serif" panose="02020604070405020304" pitchFamily="18" charset="0"/>
              </a:rPr>
              <a:t>Result Examples – GAUSSIAN noise</a:t>
            </a:r>
            <a:endParaRPr lang="en-IL">
              <a:latin typeface="Aptos Serif" panose="02020604070405020304" pitchFamily="18" charset="0"/>
              <a:cs typeface="Aptos Serif" panose="02020604070405020304" pitchFamily="18" charset="0"/>
            </a:endParaRPr>
          </a:p>
        </p:txBody>
      </p:sp>
      <p:sp>
        <p:nvSpPr>
          <p:cNvPr id="4" name="מציין מיקום של מספר שקופית 3">
            <a:extLst>
              <a:ext uri="{FF2B5EF4-FFF2-40B4-BE49-F238E27FC236}">
                <a16:creationId xmlns:a16="http://schemas.microsoft.com/office/drawing/2014/main" id="{E520C104-C4D5-00BF-AB2C-1F2CC4E2714D}"/>
              </a:ext>
            </a:extLst>
          </p:cNvPr>
          <p:cNvSpPr>
            <a:spLocks noGrp="1"/>
          </p:cNvSpPr>
          <p:nvPr>
            <p:ph type="sldNum" sz="quarter" idx="12"/>
          </p:nvPr>
        </p:nvSpPr>
        <p:spPr>
          <a:xfrm>
            <a:off x="11180347" y="6313979"/>
            <a:ext cx="456898" cy="410914"/>
          </a:xfrm>
        </p:spPr>
        <p:txBody>
          <a:bodyPr/>
          <a:lstStyle/>
          <a:p>
            <a:fld id="{4F1A4906-F6B6-460D-8B9B-6AEDD27EBA90}" type="slidenum">
              <a:rPr lang="en-IL" smtClean="0">
                <a:latin typeface="Aptos Serif" panose="02020604070405020304" pitchFamily="18" charset="0"/>
                <a:cs typeface="Aptos Serif" panose="02020604070405020304" pitchFamily="18" charset="0"/>
              </a:rPr>
              <a:t>16</a:t>
            </a:fld>
            <a:endParaRPr lang="en-IL">
              <a:latin typeface="Aptos Serif" panose="02020604070405020304" pitchFamily="18" charset="0"/>
              <a:cs typeface="Aptos Serif" panose="02020604070405020304" pitchFamily="18" charset="0"/>
            </a:endParaRPr>
          </a:p>
        </p:txBody>
      </p:sp>
      <p:pic>
        <p:nvPicPr>
          <p:cNvPr id="3" name="Picture 1">
            <a:extLst>
              <a:ext uri="{FF2B5EF4-FFF2-40B4-BE49-F238E27FC236}">
                <a16:creationId xmlns:a16="http://schemas.microsoft.com/office/drawing/2014/main" id="{E78839E7-632A-9EE8-3AAA-D484FA2BBDBB}"/>
              </a:ext>
            </a:extLst>
          </p:cNvPr>
          <p:cNvPicPr>
            <a:picLocks noChangeAspect="1"/>
          </p:cNvPicPr>
          <p:nvPr/>
        </p:nvPicPr>
        <p:blipFill>
          <a:blip r:embed="rId3"/>
          <a:stretch>
            <a:fillRect/>
          </a:stretch>
        </p:blipFill>
        <p:spPr>
          <a:xfrm>
            <a:off x="2427881" y="1556424"/>
            <a:ext cx="7119880" cy="2227747"/>
          </a:xfrm>
          <a:prstGeom prst="rect">
            <a:avLst/>
          </a:prstGeom>
        </p:spPr>
      </p:pic>
      <p:pic>
        <p:nvPicPr>
          <p:cNvPr id="5" name="Picture 1">
            <a:extLst>
              <a:ext uri="{FF2B5EF4-FFF2-40B4-BE49-F238E27FC236}">
                <a16:creationId xmlns:a16="http://schemas.microsoft.com/office/drawing/2014/main" id="{BFC12B06-D572-BC89-1D34-704D6DF18B5C}"/>
              </a:ext>
            </a:extLst>
          </p:cNvPr>
          <p:cNvPicPr>
            <a:picLocks noChangeAspect="1"/>
          </p:cNvPicPr>
          <p:nvPr/>
        </p:nvPicPr>
        <p:blipFill>
          <a:blip r:embed="rId4"/>
          <a:stretch>
            <a:fillRect/>
          </a:stretch>
        </p:blipFill>
        <p:spPr>
          <a:xfrm>
            <a:off x="2427880" y="3977992"/>
            <a:ext cx="7119879" cy="2244603"/>
          </a:xfrm>
          <a:prstGeom prst="rect">
            <a:avLst/>
          </a:prstGeom>
        </p:spPr>
      </p:pic>
    </p:spTree>
    <p:extLst>
      <p:ext uri="{BB962C8B-B14F-4D97-AF65-F5344CB8AC3E}">
        <p14:creationId xmlns:p14="http://schemas.microsoft.com/office/powerpoint/2010/main" val="2060623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0A68E-D098-91EE-3D8C-EC93100AE255}"/>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281F0C30-9720-465F-43B8-E9F32BA78AC4}"/>
              </a:ext>
            </a:extLst>
          </p:cNvPr>
          <p:cNvSpPr>
            <a:spLocks noGrp="1"/>
          </p:cNvSpPr>
          <p:nvPr>
            <p:ph type="title"/>
          </p:nvPr>
        </p:nvSpPr>
        <p:spPr>
          <a:xfrm>
            <a:off x="3045399" y="311638"/>
            <a:ext cx="5647339" cy="829842"/>
          </a:xfrm>
        </p:spPr>
        <p:txBody>
          <a:bodyPr>
            <a:normAutofit fontScale="90000"/>
          </a:bodyPr>
          <a:lstStyle/>
          <a:p>
            <a:pPr rtl="0"/>
            <a:r>
              <a:rPr lang="en-US">
                <a:latin typeface="Aptos Serif" panose="02020604070405020304" pitchFamily="18" charset="0"/>
                <a:cs typeface="Aptos Serif" panose="02020604070405020304" pitchFamily="18" charset="0"/>
              </a:rPr>
              <a:t>Metrics – GAUSSIAN noise</a:t>
            </a:r>
            <a:endParaRPr lang="en-IL">
              <a:latin typeface="Aptos Serif" panose="02020604070405020304" pitchFamily="18" charset="0"/>
              <a:cs typeface="Aptos Serif" panose="02020604070405020304" pitchFamily="18" charset="0"/>
            </a:endParaRPr>
          </a:p>
        </p:txBody>
      </p:sp>
      <p:sp>
        <p:nvSpPr>
          <p:cNvPr id="4" name="מציין מיקום של מספר שקופית 3">
            <a:extLst>
              <a:ext uri="{FF2B5EF4-FFF2-40B4-BE49-F238E27FC236}">
                <a16:creationId xmlns:a16="http://schemas.microsoft.com/office/drawing/2014/main" id="{0C0AEE33-597E-FD64-4C57-89211690529C}"/>
              </a:ext>
            </a:extLst>
          </p:cNvPr>
          <p:cNvSpPr>
            <a:spLocks noGrp="1"/>
          </p:cNvSpPr>
          <p:nvPr>
            <p:ph type="sldNum" sz="quarter" idx="12"/>
          </p:nvPr>
        </p:nvSpPr>
        <p:spPr>
          <a:xfrm>
            <a:off x="11180347" y="6313979"/>
            <a:ext cx="456898" cy="410914"/>
          </a:xfrm>
        </p:spPr>
        <p:txBody>
          <a:bodyPr/>
          <a:lstStyle/>
          <a:p>
            <a:fld id="{4F1A4906-F6B6-460D-8B9B-6AEDD27EBA90}" type="slidenum">
              <a:rPr lang="en-IL" smtClean="0">
                <a:latin typeface="Aptos Serif" panose="02020604070405020304" pitchFamily="18" charset="0"/>
                <a:cs typeface="Aptos Serif" panose="02020604070405020304" pitchFamily="18" charset="0"/>
              </a:rPr>
              <a:t>17</a:t>
            </a:fld>
            <a:endParaRPr lang="en-IL">
              <a:latin typeface="Aptos Serif" panose="02020604070405020304" pitchFamily="18" charset="0"/>
              <a:cs typeface="Aptos Serif" panose="02020604070405020304" pitchFamily="18" charset="0"/>
            </a:endParaRPr>
          </a:p>
        </p:txBody>
      </p:sp>
      <p:pic>
        <p:nvPicPr>
          <p:cNvPr id="3" name="Picture 1" descr="Output image">
            <a:extLst>
              <a:ext uri="{FF2B5EF4-FFF2-40B4-BE49-F238E27FC236}">
                <a16:creationId xmlns:a16="http://schemas.microsoft.com/office/drawing/2014/main" id="{51245175-F8B8-653B-D225-B96310BB1BE7}"/>
              </a:ext>
            </a:extLst>
          </p:cNvPr>
          <p:cNvPicPr>
            <a:picLocks noChangeAspect="1"/>
          </p:cNvPicPr>
          <p:nvPr/>
        </p:nvPicPr>
        <p:blipFill>
          <a:blip r:embed="rId3" cstate="print">
            <a:extLst>
              <a:ext uri="{28A0092B-C50C-407E-A947-70E740481C1C}">
                <a14:useLocalDpi xmlns:a14="http://schemas.microsoft.com/office/drawing/2010/main" val="0"/>
              </a:ext>
            </a:extLst>
          </a:blip>
          <a:srcRect b="49365"/>
          <a:stretch/>
        </p:blipFill>
        <p:spPr bwMode="auto">
          <a:xfrm>
            <a:off x="714785" y="1932382"/>
            <a:ext cx="10762429" cy="3882834"/>
          </a:xfrm>
          <a:prstGeom prst="rect">
            <a:avLst/>
          </a:prstGeom>
          <a:noFill/>
          <a:ln>
            <a:noFill/>
          </a:ln>
        </p:spPr>
      </p:pic>
    </p:spTree>
    <p:extLst>
      <p:ext uri="{BB962C8B-B14F-4D97-AF65-F5344CB8AC3E}">
        <p14:creationId xmlns:p14="http://schemas.microsoft.com/office/powerpoint/2010/main" val="30182334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מספר שקופית 3">
            <a:extLst>
              <a:ext uri="{FF2B5EF4-FFF2-40B4-BE49-F238E27FC236}">
                <a16:creationId xmlns:a16="http://schemas.microsoft.com/office/drawing/2014/main" id="{F46BDE0C-8863-F87D-1554-6AF650528658}"/>
              </a:ext>
            </a:extLst>
          </p:cNvPr>
          <p:cNvSpPr>
            <a:spLocks noGrp="1"/>
          </p:cNvSpPr>
          <p:nvPr>
            <p:ph type="sldNum" sz="quarter" idx="12"/>
          </p:nvPr>
        </p:nvSpPr>
        <p:spPr/>
        <p:txBody>
          <a:bodyPr/>
          <a:lstStyle/>
          <a:p>
            <a:fld id="{4F1A4906-F6B6-460D-8B9B-6AEDD27EBA90}" type="slidenum">
              <a:rPr lang="en-IL" smtClean="0"/>
              <a:t>18</a:t>
            </a:fld>
            <a:endParaRPr lang="en-IL"/>
          </a:p>
        </p:txBody>
      </p:sp>
      <p:sp>
        <p:nvSpPr>
          <p:cNvPr id="5" name="כותרת 1">
            <a:extLst>
              <a:ext uri="{FF2B5EF4-FFF2-40B4-BE49-F238E27FC236}">
                <a16:creationId xmlns:a16="http://schemas.microsoft.com/office/drawing/2014/main" id="{FFA32EDC-1F04-3C4D-B369-A1B32C731218}"/>
              </a:ext>
            </a:extLst>
          </p:cNvPr>
          <p:cNvSpPr>
            <a:spLocks noGrp="1"/>
          </p:cNvSpPr>
          <p:nvPr>
            <p:ph type="title"/>
          </p:nvPr>
        </p:nvSpPr>
        <p:spPr>
          <a:xfrm>
            <a:off x="2229739" y="524248"/>
            <a:ext cx="7731125" cy="1187450"/>
          </a:xfrm>
        </p:spPr>
        <p:txBody>
          <a:bodyPr>
            <a:normAutofit/>
          </a:bodyPr>
          <a:lstStyle/>
          <a:p>
            <a:pPr rtl="0"/>
            <a:r>
              <a:rPr lang="en-US">
                <a:latin typeface="Aptos Serif" panose="02020604070405020304" pitchFamily="18" charset="0"/>
                <a:cs typeface="Aptos Serif" panose="02020604070405020304" pitchFamily="18" charset="0"/>
              </a:rPr>
              <a:t>Metrics – GAUSSIAN noise</a:t>
            </a:r>
            <a:endParaRPr lang="en-IL">
              <a:latin typeface="Aptos Serif" panose="02020604070405020304" pitchFamily="18" charset="0"/>
              <a:cs typeface="Aptos Serif" panose="02020604070405020304" pitchFamily="18" charset="0"/>
            </a:endParaRPr>
          </a:p>
        </p:txBody>
      </p:sp>
      <p:pic>
        <p:nvPicPr>
          <p:cNvPr id="6" name="Picture 1" descr="Output image">
            <a:extLst>
              <a:ext uri="{FF2B5EF4-FFF2-40B4-BE49-F238E27FC236}">
                <a16:creationId xmlns:a16="http://schemas.microsoft.com/office/drawing/2014/main" id="{D7B1EF03-2D50-0DB2-5D58-1503471330E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t="50083" r="-2312"/>
          <a:stretch/>
        </p:blipFill>
        <p:spPr bwMode="auto">
          <a:xfrm>
            <a:off x="564462" y="2185060"/>
            <a:ext cx="11061678" cy="3847605"/>
          </a:xfrm>
          <a:prstGeom prst="rect">
            <a:avLst/>
          </a:prstGeom>
          <a:noFill/>
          <a:ln>
            <a:noFill/>
          </a:ln>
        </p:spPr>
      </p:pic>
    </p:spTree>
    <p:extLst>
      <p:ext uri="{BB962C8B-B14F-4D97-AF65-F5344CB8AC3E}">
        <p14:creationId xmlns:p14="http://schemas.microsoft.com/office/powerpoint/2010/main" val="26887745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32E6A-001E-C47B-65E5-1BECF01AB856}"/>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91599C57-99F7-6E61-E1C8-FD7547C1A52D}"/>
              </a:ext>
            </a:extLst>
          </p:cNvPr>
          <p:cNvSpPr>
            <a:spLocks noGrp="1"/>
          </p:cNvSpPr>
          <p:nvPr>
            <p:ph type="title"/>
          </p:nvPr>
        </p:nvSpPr>
        <p:spPr>
          <a:xfrm>
            <a:off x="2004951" y="315113"/>
            <a:ext cx="8182098" cy="1075168"/>
          </a:xfrm>
        </p:spPr>
        <p:txBody>
          <a:bodyPr>
            <a:normAutofit fontScale="90000"/>
          </a:bodyPr>
          <a:lstStyle/>
          <a:p>
            <a:pPr rtl="0"/>
            <a:r>
              <a:rPr lang="en-US">
                <a:latin typeface="Aptos Serif" panose="02020604070405020304" pitchFamily="18" charset="0"/>
                <a:cs typeface="Aptos Serif" panose="02020604070405020304" pitchFamily="18" charset="0"/>
              </a:rPr>
              <a:t>Result Examples – Salt &amp; pepper noise</a:t>
            </a:r>
            <a:endParaRPr lang="en-IL">
              <a:latin typeface="Aptos Serif" panose="02020604070405020304" pitchFamily="18" charset="0"/>
              <a:cs typeface="Aptos Serif" panose="02020604070405020304" pitchFamily="18" charset="0"/>
            </a:endParaRPr>
          </a:p>
        </p:txBody>
      </p:sp>
      <p:sp>
        <p:nvSpPr>
          <p:cNvPr id="4" name="מציין מיקום של מספר שקופית 3">
            <a:extLst>
              <a:ext uri="{FF2B5EF4-FFF2-40B4-BE49-F238E27FC236}">
                <a16:creationId xmlns:a16="http://schemas.microsoft.com/office/drawing/2014/main" id="{BFEA7BB1-DAEA-7AF5-46B1-10B0F6BED48D}"/>
              </a:ext>
            </a:extLst>
          </p:cNvPr>
          <p:cNvSpPr>
            <a:spLocks noGrp="1"/>
          </p:cNvSpPr>
          <p:nvPr>
            <p:ph type="sldNum" sz="quarter" idx="12"/>
          </p:nvPr>
        </p:nvSpPr>
        <p:spPr>
          <a:xfrm>
            <a:off x="11180347" y="6313979"/>
            <a:ext cx="456898" cy="410914"/>
          </a:xfrm>
        </p:spPr>
        <p:txBody>
          <a:bodyPr/>
          <a:lstStyle/>
          <a:p>
            <a:fld id="{4F1A4906-F6B6-460D-8B9B-6AEDD27EBA90}" type="slidenum">
              <a:rPr lang="en-IL" smtClean="0">
                <a:latin typeface="Aptos Serif" panose="02020604070405020304" pitchFamily="18" charset="0"/>
                <a:cs typeface="Aptos Serif" panose="02020604070405020304" pitchFamily="18" charset="0"/>
              </a:rPr>
              <a:t>19</a:t>
            </a:fld>
            <a:endParaRPr lang="en-IL">
              <a:latin typeface="Aptos Serif" panose="02020604070405020304" pitchFamily="18" charset="0"/>
              <a:cs typeface="Aptos Serif" panose="02020604070405020304" pitchFamily="18" charset="0"/>
            </a:endParaRPr>
          </a:p>
        </p:txBody>
      </p:sp>
      <p:pic>
        <p:nvPicPr>
          <p:cNvPr id="3" name="Picture 1">
            <a:extLst>
              <a:ext uri="{FF2B5EF4-FFF2-40B4-BE49-F238E27FC236}">
                <a16:creationId xmlns:a16="http://schemas.microsoft.com/office/drawing/2014/main" id="{83D7854D-9F7D-89CE-D3CC-595582B23C7C}"/>
              </a:ext>
            </a:extLst>
          </p:cNvPr>
          <p:cNvPicPr>
            <a:picLocks noChangeAspect="1"/>
          </p:cNvPicPr>
          <p:nvPr/>
        </p:nvPicPr>
        <p:blipFill>
          <a:blip r:embed="rId3"/>
          <a:stretch>
            <a:fillRect/>
          </a:stretch>
        </p:blipFill>
        <p:spPr>
          <a:xfrm>
            <a:off x="2591817" y="1602635"/>
            <a:ext cx="7008366" cy="2249495"/>
          </a:xfrm>
          <a:prstGeom prst="rect">
            <a:avLst/>
          </a:prstGeom>
        </p:spPr>
      </p:pic>
      <p:pic>
        <p:nvPicPr>
          <p:cNvPr id="5" name="Picture 1">
            <a:extLst>
              <a:ext uri="{FF2B5EF4-FFF2-40B4-BE49-F238E27FC236}">
                <a16:creationId xmlns:a16="http://schemas.microsoft.com/office/drawing/2014/main" id="{511B8C3A-8AA0-99A1-640E-E35AE9E67184}"/>
              </a:ext>
            </a:extLst>
          </p:cNvPr>
          <p:cNvPicPr>
            <a:picLocks noChangeAspect="1"/>
          </p:cNvPicPr>
          <p:nvPr/>
        </p:nvPicPr>
        <p:blipFill>
          <a:blip r:embed="rId4"/>
          <a:stretch>
            <a:fillRect/>
          </a:stretch>
        </p:blipFill>
        <p:spPr>
          <a:xfrm>
            <a:off x="2525255" y="4075453"/>
            <a:ext cx="7074928" cy="2259786"/>
          </a:xfrm>
          <a:prstGeom prst="rect">
            <a:avLst/>
          </a:prstGeom>
        </p:spPr>
      </p:pic>
    </p:spTree>
    <p:extLst>
      <p:ext uri="{BB962C8B-B14F-4D97-AF65-F5344CB8AC3E}">
        <p14:creationId xmlns:p14="http://schemas.microsoft.com/office/powerpoint/2010/main" val="1330149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37B1F42B-0B2B-EFF3-0DE3-00FCA74292CA}"/>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181F7202-44E1-D1A2-8E4F-BD5C7929B8AA}"/>
              </a:ext>
            </a:extLst>
          </p:cNvPr>
          <p:cNvSpPr>
            <a:spLocks noGrp="1"/>
          </p:cNvSpPr>
          <p:nvPr>
            <p:ph type="title"/>
          </p:nvPr>
        </p:nvSpPr>
        <p:spPr>
          <a:xfrm>
            <a:off x="2231136" y="964692"/>
            <a:ext cx="7729728" cy="1188720"/>
          </a:xfrm>
        </p:spPr>
        <p:txBody>
          <a:bodyPr>
            <a:normAutofit/>
          </a:bodyPr>
          <a:lstStyle/>
          <a:p>
            <a:pPr rtl="0"/>
            <a:r>
              <a:rPr lang="en-US">
                <a:latin typeface="Aptos Serif" panose="02020604070405020304" pitchFamily="18" charset="0"/>
                <a:cs typeface="Aptos Serif" panose="02020604070405020304" pitchFamily="18" charset="0"/>
              </a:rPr>
              <a:t>Purpose of the project </a:t>
            </a:r>
            <a:endParaRPr lang="en-IL">
              <a:latin typeface="Aptos Serif" panose="02020604070405020304" pitchFamily="18" charset="0"/>
              <a:cs typeface="Aptos Serif" panose="02020604070405020304" pitchFamily="18" charset="0"/>
            </a:endParaRPr>
          </a:p>
        </p:txBody>
      </p:sp>
      <p:sp>
        <p:nvSpPr>
          <p:cNvPr id="3" name="מציין מיקום תוכן 2">
            <a:extLst>
              <a:ext uri="{FF2B5EF4-FFF2-40B4-BE49-F238E27FC236}">
                <a16:creationId xmlns:a16="http://schemas.microsoft.com/office/drawing/2014/main" id="{5F2CF696-5D1D-9F9A-001B-8E46F936A12A}"/>
              </a:ext>
            </a:extLst>
          </p:cNvPr>
          <p:cNvSpPr>
            <a:spLocks noGrp="1"/>
          </p:cNvSpPr>
          <p:nvPr>
            <p:ph idx="1"/>
          </p:nvPr>
        </p:nvSpPr>
        <p:spPr>
          <a:xfrm>
            <a:off x="2221992" y="2638045"/>
            <a:ext cx="7976108" cy="1794256"/>
          </a:xfrm>
        </p:spPr>
        <p:txBody>
          <a:bodyPr>
            <a:normAutofit/>
          </a:bodyPr>
          <a:lstStyle/>
          <a:p>
            <a:pPr rtl="0"/>
            <a:r>
              <a:rPr lang="en-US" dirty="0">
                <a:latin typeface="Calibri" panose="020F0502020204030204" pitchFamily="34" charset="0"/>
                <a:ea typeface="Calibri" panose="020F0502020204030204" pitchFamily="34" charset="0"/>
                <a:cs typeface="Calibri" panose="020F0502020204030204" pitchFamily="34" charset="0"/>
              </a:rPr>
              <a:t>Enhancing the existing model for Camouflaged object detection to support MRI images</a:t>
            </a:r>
          </a:p>
          <a:p>
            <a:pPr rtl="0"/>
            <a:r>
              <a:rPr lang="en-US" dirty="0">
                <a:latin typeface="Calibri" panose="020F0502020204030204" pitchFamily="34" charset="0"/>
                <a:ea typeface="Calibri" panose="020F0502020204030204" pitchFamily="34" charset="0"/>
                <a:cs typeface="Calibri" panose="020F0502020204030204" pitchFamily="34" charset="0"/>
              </a:rPr>
              <a:t>Explore Differences between animal images and MRI images, such as texture, structure, and context, may impact detection accuracy</a:t>
            </a:r>
          </a:p>
          <a:p>
            <a:pPr rtl="0"/>
            <a:endParaRPr lang="en-US" dirty="0">
              <a:latin typeface="Aptos Serif" panose="02020604070405020304" pitchFamily="18" charset="0"/>
              <a:cs typeface="Aptos Serif" panose="02020604070405020304" pitchFamily="18" charset="0"/>
            </a:endParaRPr>
          </a:p>
        </p:txBody>
      </p:sp>
      <p:sp>
        <p:nvSpPr>
          <p:cNvPr id="4" name="מציין מיקום של מספר שקופית 3">
            <a:extLst>
              <a:ext uri="{FF2B5EF4-FFF2-40B4-BE49-F238E27FC236}">
                <a16:creationId xmlns:a16="http://schemas.microsoft.com/office/drawing/2014/main" id="{DBF63FB9-0218-5239-D206-E9CDA5FCF902}"/>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4F1A4906-F6B6-460D-8B9B-6AEDD27EBA90}" type="slidenum">
              <a:rPr lang="en-IL" smtClean="0"/>
              <a:pPr>
                <a:lnSpc>
                  <a:spcPct val="90000"/>
                </a:lnSpc>
                <a:spcAft>
                  <a:spcPts val="600"/>
                </a:spcAft>
              </a:pPr>
              <a:t>2</a:t>
            </a:fld>
            <a:endParaRPr lang="en-IL"/>
          </a:p>
        </p:txBody>
      </p:sp>
    </p:spTree>
    <p:extLst>
      <p:ext uri="{BB962C8B-B14F-4D97-AF65-F5344CB8AC3E}">
        <p14:creationId xmlns:p14="http://schemas.microsoft.com/office/powerpoint/2010/main" val="39166521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2BCF0-5E28-E6CB-1EE1-95AB2308E050}"/>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5F69379D-D938-ED8E-911D-E37FBEB9F08F}"/>
              </a:ext>
            </a:extLst>
          </p:cNvPr>
          <p:cNvSpPr>
            <a:spLocks noGrp="1"/>
          </p:cNvSpPr>
          <p:nvPr>
            <p:ph type="title"/>
          </p:nvPr>
        </p:nvSpPr>
        <p:spPr>
          <a:xfrm>
            <a:off x="2747936" y="374490"/>
            <a:ext cx="6859202" cy="1075168"/>
          </a:xfrm>
        </p:spPr>
        <p:txBody>
          <a:bodyPr>
            <a:normAutofit/>
          </a:bodyPr>
          <a:lstStyle/>
          <a:p>
            <a:pPr rtl="0"/>
            <a:r>
              <a:rPr lang="en-US">
                <a:latin typeface="Aptos Serif" panose="02020604070405020304" pitchFamily="18" charset="0"/>
                <a:cs typeface="Aptos Serif" panose="02020604070405020304" pitchFamily="18" charset="0"/>
              </a:rPr>
              <a:t>Metrics – Salt &amp; pepper noise</a:t>
            </a:r>
            <a:endParaRPr lang="en-IL">
              <a:latin typeface="Aptos Serif" panose="02020604070405020304" pitchFamily="18" charset="0"/>
              <a:cs typeface="Aptos Serif" panose="02020604070405020304" pitchFamily="18" charset="0"/>
            </a:endParaRPr>
          </a:p>
        </p:txBody>
      </p:sp>
      <p:sp>
        <p:nvSpPr>
          <p:cNvPr id="4" name="מציין מיקום של מספר שקופית 3">
            <a:extLst>
              <a:ext uri="{FF2B5EF4-FFF2-40B4-BE49-F238E27FC236}">
                <a16:creationId xmlns:a16="http://schemas.microsoft.com/office/drawing/2014/main" id="{EA265D10-6107-95E5-9422-95370A3112F5}"/>
              </a:ext>
            </a:extLst>
          </p:cNvPr>
          <p:cNvSpPr>
            <a:spLocks noGrp="1"/>
          </p:cNvSpPr>
          <p:nvPr>
            <p:ph type="sldNum" sz="quarter" idx="12"/>
          </p:nvPr>
        </p:nvSpPr>
        <p:spPr>
          <a:xfrm>
            <a:off x="11180347" y="6313979"/>
            <a:ext cx="456898" cy="410914"/>
          </a:xfrm>
        </p:spPr>
        <p:txBody>
          <a:bodyPr/>
          <a:lstStyle/>
          <a:p>
            <a:fld id="{4F1A4906-F6B6-460D-8B9B-6AEDD27EBA90}" type="slidenum">
              <a:rPr lang="en-IL" smtClean="0">
                <a:latin typeface="Aptos Serif" panose="02020604070405020304" pitchFamily="18" charset="0"/>
                <a:cs typeface="Aptos Serif" panose="02020604070405020304" pitchFamily="18" charset="0"/>
              </a:rPr>
              <a:t>20</a:t>
            </a:fld>
            <a:endParaRPr lang="en-IL">
              <a:latin typeface="Aptos Serif" panose="02020604070405020304" pitchFamily="18" charset="0"/>
              <a:cs typeface="Aptos Serif" panose="02020604070405020304" pitchFamily="18" charset="0"/>
            </a:endParaRPr>
          </a:p>
        </p:txBody>
      </p:sp>
      <p:pic>
        <p:nvPicPr>
          <p:cNvPr id="3" name="Picture 9">
            <a:extLst>
              <a:ext uri="{FF2B5EF4-FFF2-40B4-BE49-F238E27FC236}">
                <a16:creationId xmlns:a16="http://schemas.microsoft.com/office/drawing/2014/main" id="{B0DC8306-42EB-23B5-1B03-CAA007335FDD}"/>
              </a:ext>
            </a:extLst>
          </p:cNvPr>
          <p:cNvPicPr>
            <a:picLocks noChangeAspect="1"/>
          </p:cNvPicPr>
          <p:nvPr/>
        </p:nvPicPr>
        <p:blipFill>
          <a:blip r:embed="rId3" cstate="print">
            <a:extLst>
              <a:ext uri="{28A0092B-C50C-407E-A947-70E740481C1C}">
                <a14:useLocalDpi xmlns:a14="http://schemas.microsoft.com/office/drawing/2010/main" val="0"/>
              </a:ext>
            </a:extLst>
          </a:blip>
          <a:srcRect r="-1711" b="49921"/>
          <a:stretch/>
        </p:blipFill>
        <p:spPr bwMode="auto">
          <a:xfrm>
            <a:off x="626279" y="2227562"/>
            <a:ext cx="10782517" cy="3781351"/>
          </a:xfrm>
          <a:prstGeom prst="rect">
            <a:avLst/>
          </a:prstGeom>
          <a:noFill/>
          <a:ln>
            <a:noFill/>
          </a:ln>
        </p:spPr>
      </p:pic>
    </p:spTree>
    <p:extLst>
      <p:ext uri="{BB962C8B-B14F-4D97-AF65-F5344CB8AC3E}">
        <p14:creationId xmlns:p14="http://schemas.microsoft.com/office/powerpoint/2010/main" val="654766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4CF64-89EE-4ADC-733F-5424DEA64221}"/>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B2955C62-29C9-77EF-53CF-07F52B851DAF}"/>
              </a:ext>
            </a:extLst>
          </p:cNvPr>
          <p:cNvSpPr>
            <a:spLocks noGrp="1"/>
          </p:cNvSpPr>
          <p:nvPr>
            <p:ph type="title"/>
          </p:nvPr>
        </p:nvSpPr>
        <p:spPr>
          <a:xfrm>
            <a:off x="2747936" y="374490"/>
            <a:ext cx="6859202" cy="1075168"/>
          </a:xfrm>
        </p:spPr>
        <p:txBody>
          <a:bodyPr>
            <a:normAutofit/>
          </a:bodyPr>
          <a:lstStyle/>
          <a:p>
            <a:pPr rtl="0"/>
            <a:r>
              <a:rPr lang="en-US">
                <a:latin typeface="Aptos Serif" panose="02020604070405020304" pitchFamily="18" charset="0"/>
                <a:cs typeface="Aptos Serif" panose="02020604070405020304" pitchFamily="18" charset="0"/>
              </a:rPr>
              <a:t>Metrics – Salt &amp; pepper noise</a:t>
            </a:r>
            <a:endParaRPr lang="en-IL">
              <a:latin typeface="Aptos Serif" panose="02020604070405020304" pitchFamily="18" charset="0"/>
              <a:cs typeface="Aptos Serif" panose="02020604070405020304" pitchFamily="18" charset="0"/>
            </a:endParaRPr>
          </a:p>
        </p:txBody>
      </p:sp>
      <p:sp>
        <p:nvSpPr>
          <p:cNvPr id="4" name="מציין מיקום של מספר שקופית 3">
            <a:extLst>
              <a:ext uri="{FF2B5EF4-FFF2-40B4-BE49-F238E27FC236}">
                <a16:creationId xmlns:a16="http://schemas.microsoft.com/office/drawing/2014/main" id="{84BB751E-22FA-0F10-B3D4-4EDC74DA1297}"/>
              </a:ext>
            </a:extLst>
          </p:cNvPr>
          <p:cNvSpPr>
            <a:spLocks noGrp="1"/>
          </p:cNvSpPr>
          <p:nvPr>
            <p:ph type="sldNum" sz="quarter" idx="12"/>
          </p:nvPr>
        </p:nvSpPr>
        <p:spPr>
          <a:xfrm>
            <a:off x="11180347" y="6313979"/>
            <a:ext cx="456898" cy="410914"/>
          </a:xfrm>
        </p:spPr>
        <p:txBody>
          <a:bodyPr/>
          <a:lstStyle/>
          <a:p>
            <a:fld id="{4F1A4906-F6B6-460D-8B9B-6AEDD27EBA90}" type="slidenum">
              <a:rPr lang="en-IL" smtClean="0">
                <a:latin typeface="Aptos Serif" panose="02020604070405020304" pitchFamily="18" charset="0"/>
                <a:cs typeface="Aptos Serif" panose="02020604070405020304" pitchFamily="18" charset="0"/>
              </a:rPr>
              <a:t>21</a:t>
            </a:fld>
            <a:endParaRPr lang="en-IL">
              <a:latin typeface="Aptos Serif" panose="02020604070405020304" pitchFamily="18" charset="0"/>
              <a:cs typeface="Aptos Serif" panose="02020604070405020304" pitchFamily="18" charset="0"/>
            </a:endParaRPr>
          </a:p>
        </p:txBody>
      </p:sp>
      <p:pic>
        <p:nvPicPr>
          <p:cNvPr id="3" name="Picture 9">
            <a:extLst>
              <a:ext uri="{FF2B5EF4-FFF2-40B4-BE49-F238E27FC236}">
                <a16:creationId xmlns:a16="http://schemas.microsoft.com/office/drawing/2014/main" id="{8F144E0F-0051-424C-3F3C-880412619B2C}"/>
              </a:ext>
            </a:extLst>
          </p:cNvPr>
          <p:cNvPicPr>
            <a:picLocks noChangeAspect="1"/>
          </p:cNvPicPr>
          <p:nvPr/>
        </p:nvPicPr>
        <p:blipFill>
          <a:blip r:embed="rId3" cstate="print">
            <a:extLst>
              <a:ext uri="{28A0092B-C50C-407E-A947-70E740481C1C}">
                <a14:useLocalDpi xmlns:a14="http://schemas.microsoft.com/office/drawing/2010/main" val="0"/>
              </a:ext>
            </a:extLst>
          </a:blip>
          <a:srcRect t="50395" r="-359"/>
          <a:stretch/>
        </p:blipFill>
        <p:spPr bwMode="auto">
          <a:xfrm>
            <a:off x="573116" y="2168461"/>
            <a:ext cx="11064129" cy="3895107"/>
          </a:xfrm>
          <a:prstGeom prst="rect">
            <a:avLst/>
          </a:prstGeom>
          <a:noFill/>
          <a:ln>
            <a:noFill/>
          </a:ln>
        </p:spPr>
      </p:pic>
    </p:spTree>
    <p:extLst>
      <p:ext uri="{BB962C8B-B14F-4D97-AF65-F5344CB8AC3E}">
        <p14:creationId xmlns:p14="http://schemas.microsoft.com/office/powerpoint/2010/main" val="34794760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1AFB54-6119-2A41-A40D-FF4EE16CD04D}"/>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3418A8CF-5A44-DB3C-77E2-AA03E0A94525}"/>
              </a:ext>
            </a:extLst>
          </p:cNvPr>
          <p:cNvSpPr>
            <a:spLocks noGrp="1"/>
          </p:cNvSpPr>
          <p:nvPr>
            <p:ph type="title"/>
          </p:nvPr>
        </p:nvSpPr>
        <p:spPr>
          <a:xfrm>
            <a:off x="3406926" y="472461"/>
            <a:ext cx="5378147" cy="1075168"/>
          </a:xfrm>
        </p:spPr>
        <p:txBody>
          <a:bodyPr>
            <a:normAutofit fontScale="90000"/>
          </a:bodyPr>
          <a:lstStyle/>
          <a:p>
            <a:pPr rtl="0"/>
            <a:r>
              <a:rPr lang="en-US">
                <a:latin typeface="Aptos Serif" panose="02020604070405020304" pitchFamily="18" charset="0"/>
                <a:cs typeface="Aptos Serif" panose="02020604070405020304" pitchFamily="18" charset="0"/>
              </a:rPr>
              <a:t>EXPECTED ACHIEVEMENTS</a:t>
            </a:r>
            <a:endParaRPr lang="en-IL">
              <a:latin typeface="Aptos Serif" panose="02020604070405020304" pitchFamily="18" charset="0"/>
              <a:cs typeface="Aptos Serif" panose="02020604070405020304" pitchFamily="18" charset="0"/>
            </a:endParaRPr>
          </a:p>
        </p:txBody>
      </p:sp>
      <p:sp>
        <p:nvSpPr>
          <p:cNvPr id="4" name="מציין מיקום של מספר שקופית 3">
            <a:extLst>
              <a:ext uri="{FF2B5EF4-FFF2-40B4-BE49-F238E27FC236}">
                <a16:creationId xmlns:a16="http://schemas.microsoft.com/office/drawing/2014/main" id="{86DC9803-A4F0-9412-B462-32CFBB7C3D03}"/>
              </a:ext>
            </a:extLst>
          </p:cNvPr>
          <p:cNvSpPr>
            <a:spLocks noGrp="1"/>
          </p:cNvSpPr>
          <p:nvPr>
            <p:ph type="sldNum" sz="quarter" idx="12"/>
          </p:nvPr>
        </p:nvSpPr>
        <p:spPr>
          <a:xfrm>
            <a:off x="11180347" y="6313979"/>
            <a:ext cx="456898" cy="410914"/>
          </a:xfrm>
        </p:spPr>
        <p:txBody>
          <a:bodyPr/>
          <a:lstStyle/>
          <a:p>
            <a:fld id="{4F1A4906-F6B6-460D-8B9B-6AEDD27EBA90}" type="slidenum">
              <a:rPr lang="en-IL" smtClean="0">
                <a:latin typeface="Aptos Serif" panose="02020604070405020304" pitchFamily="18" charset="0"/>
                <a:cs typeface="Aptos Serif" panose="02020604070405020304" pitchFamily="18" charset="0"/>
              </a:rPr>
              <a:t>22</a:t>
            </a:fld>
            <a:endParaRPr lang="en-IL">
              <a:latin typeface="Aptos Serif" panose="02020604070405020304" pitchFamily="18" charset="0"/>
              <a:cs typeface="Aptos Serif" panose="02020604070405020304" pitchFamily="18" charset="0"/>
            </a:endParaRPr>
          </a:p>
        </p:txBody>
      </p:sp>
      <p:pic>
        <p:nvPicPr>
          <p:cNvPr id="3" name="Picture 4" descr="תודה - המרכז ליהלומים - מכירת זהב ומכירת יהלומים במזומן במחיר הטוב ביותר!">
            <a:extLst>
              <a:ext uri="{FF2B5EF4-FFF2-40B4-BE49-F238E27FC236}">
                <a16:creationId xmlns:a16="http://schemas.microsoft.com/office/drawing/2014/main" id="{055778B3-FBFB-A06D-0BA5-A589C20039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9617" y="2535002"/>
            <a:ext cx="403955" cy="403955"/>
          </a:xfrm>
          <a:prstGeom prst="rect">
            <a:avLst/>
          </a:prstGeom>
          <a:noFill/>
          <a:extLst>
            <a:ext uri="{909E8E84-426E-40DD-AFC4-6F175D3DCCD1}">
              <a14:hiddenFill xmlns:a14="http://schemas.microsoft.com/office/drawing/2010/main">
                <a:solidFill>
                  <a:srgbClr val="FFFFFF"/>
                </a:solidFill>
              </a14:hiddenFill>
            </a:ext>
          </a:extLst>
        </p:spPr>
      </p:pic>
      <p:sp>
        <p:nvSpPr>
          <p:cNvPr id="6" name="תיבת טקסט 5">
            <a:extLst>
              <a:ext uri="{FF2B5EF4-FFF2-40B4-BE49-F238E27FC236}">
                <a16:creationId xmlns:a16="http://schemas.microsoft.com/office/drawing/2014/main" id="{D0AD74D8-444F-CB16-59C9-A75200CD5834}"/>
              </a:ext>
            </a:extLst>
          </p:cNvPr>
          <p:cNvSpPr txBox="1"/>
          <p:nvPr/>
        </p:nvSpPr>
        <p:spPr>
          <a:xfrm>
            <a:off x="1992086" y="2542221"/>
            <a:ext cx="6585857" cy="2677656"/>
          </a:xfrm>
          <a:prstGeom prst="rect">
            <a:avLst/>
          </a:prstGeom>
          <a:noFill/>
        </p:spPr>
        <p:txBody>
          <a:bodyPr wrap="square" rtlCol="0">
            <a:spAutoFit/>
          </a:bodyPr>
          <a:lstStyle/>
          <a:p>
            <a:r>
              <a:rPr lang="en-US" sz="2400" dirty="0"/>
              <a:t>Explore </a:t>
            </a:r>
            <a:r>
              <a:rPr lang="en-US" sz="2400" dirty="0" err="1"/>
              <a:t>DiffCOD</a:t>
            </a:r>
            <a:r>
              <a:rPr lang="en-US" sz="2400" dirty="0"/>
              <a:t> model for medical imaging</a:t>
            </a:r>
          </a:p>
          <a:p>
            <a:endParaRPr lang="en-US" sz="2400" dirty="0"/>
          </a:p>
          <a:p>
            <a:br>
              <a:rPr lang="en-US" sz="2400" dirty="0"/>
            </a:br>
            <a:r>
              <a:rPr lang="en-US" sz="2400" dirty="0"/>
              <a:t>Ground Truth output of detected anomaly</a:t>
            </a:r>
          </a:p>
          <a:p>
            <a:endParaRPr lang="en-US" sz="2400" dirty="0"/>
          </a:p>
          <a:p>
            <a:br>
              <a:rPr lang="en-US" sz="2400" dirty="0"/>
            </a:br>
            <a:r>
              <a:rPr lang="en-US" sz="2400" dirty="0"/>
              <a:t>Achieve promising results</a:t>
            </a:r>
            <a:endParaRPr lang="en-IL" sz="2400" dirty="0"/>
          </a:p>
        </p:txBody>
      </p:sp>
      <p:pic>
        <p:nvPicPr>
          <p:cNvPr id="7" name="Picture 4" descr="תודה - המרכז ליהלומים - מכירת זהב ומכירת יהלומים במזומן במחיר הטוב ביותר!">
            <a:extLst>
              <a:ext uri="{FF2B5EF4-FFF2-40B4-BE49-F238E27FC236}">
                <a16:creationId xmlns:a16="http://schemas.microsoft.com/office/drawing/2014/main" id="{1C969582-DDFE-8CA1-D1CA-3341B9F6E4D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9617" y="3632904"/>
            <a:ext cx="403955" cy="4039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תודה - המרכז ליהלומים - מכירת זהב ומכירת יהלומים במזומן במחיר הטוב ביותר!">
            <a:extLst>
              <a:ext uri="{FF2B5EF4-FFF2-40B4-BE49-F238E27FC236}">
                <a16:creationId xmlns:a16="http://schemas.microsoft.com/office/drawing/2014/main" id="{AA95DEBB-61EC-5D23-CA32-59320D900A0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9617" y="4730806"/>
            <a:ext cx="403955" cy="403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4615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7AD7C5BE-418C-4A44-91BF-28E411F75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120" y="1559052"/>
            <a:ext cx="10271760" cy="4347972"/>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8CC001F6-6D53-997A-D12F-10CA842501C8}"/>
              </a:ext>
            </a:extLst>
          </p:cNvPr>
          <p:cNvSpPr>
            <a:spLocks noGrp="1"/>
          </p:cNvSpPr>
          <p:nvPr>
            <p:ph type="title"/>
          </p:nvPr>
        </p:nvSpPr>
        <p:spPr>
          <a:xfrm>
            <a:off x="2355123" y="-368162"/>
            <a:ext cx="7729728" cy="1188720"/>
          </a:xfrm>
          <a:ln>
            <a:solidFill>
              <a:srgbClr val="404040"/>
            </a:solidFill>
          </a:ln>
        </p:spPr>
        <p:txBody>
          <a:bodyPr vert="horz" lIns="182880" tIns="182880" rIns="182880" bIns="182880" rtlCol="0" anchor="ctr">
            <a:normAutofit/>
          </a:bodyPr>
          <a:lstStyle/>
          <a:p>
            <a:r>
              <a:rPr lang="en-US"/>
              <a:t>Sequence</a:t>
            </a:r>
          </a:p>
        </p:txBody>
      </p:sp>
      <p:pic>
        <p:nvPicPr>
          <p:cNvPr id="4" name="מציין מיקום תוכן 3">
            <a:extLst>
              <a:ext uri="{FF2B5EF4-FFF2-40B4-BE49-F238E27FC236}">
                <a16:creationId xmlns:a16="http://schemas.microsoft.com/office/drawing/2014/main" id="{C834D2FB-0E86-59CF-575F-73CFB8E7E47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bwMode="auto">
          <a:xfrm>
            <a:off x="1" y="1100380"/>
            <a:ext cx="12192000" cy="5483300"/>
          </a:xfrm>
          <a:prstGeom prst="rect">
            <a:avLst/>
          </a:prstGeom>
          <a:noFill/>
        </p:spPr>
      </p:pic>
      <p:sp>
        <p:nvSpPr>
          <p:cNvPr id="7" name="מציין מיקום של מספר שקופית 6">
            <a:extLst>
              <a:ext uri="{FF2B5EF4-FFF2-40B4-BE49-F238E27FC236}">
                <a16:creationId xmlns:a16="http://schemas.microsoft.com/office/drawing/2014/main" id="{CA10F843-8993-C711-803B-B6C3B4B62646}"/>
              </a:ext>
            </a:extLst>
          </p:cNvPr>
          <p:cNvSpPr>
            <a:spLocks noGrp="1"/>
          </p:cNvSpPr>
          <p:nvPr>
            <p:ph type="sldNum" sz="quarter" idx="12"/>
          </p:nvPr>
        </p:nvSpPr>
        <p:spPr>
          <a:xfrm>
            <a:off x="10758922" y="6217920"/>
            <a:ext cx="365760" cy="365760"/>
          </a:xfrm>
        </p:spPr>
        <p:txBody>
          <a:bodyPr vert="horz" lIns="18288" tIns="45720" rIns="18288" bIns="45720" rtlCol="0" anchor="ctr">
            <a:normAutofit/>
          </a:bodyPr>
          <a:lstStyle/>
          <a:p>
            <a:pPr>
              <a:lnSpc>
                <a:spcPct val="90000"/>
              </a:lnSpc>
              <a:spcAft>
                <a:spcPts val="600"/>
              </a:spcAft>
            </a:pPr>
            <a:fld id="{4F1A4906-F6B6-460D-8B9B-6AEDD27EBA90}" type="slidenum">
              <a:rPr lang="en-US" smtClean="0"/>
              <a:pPr>
                <a:lnSpc>
                  <a:spcPct val="90000"/>
                </a:lnSpc>
                <a:spcAft>
                  <a:spcPts val="600"/>
                </a:spcAft>
              </a:pPr>
              <a:t>23</a:t>
            </a:fld>
            <a:endParaRPr lang="en-US"/>
          </a:p>
        </p:txBody>
      </p:sp>
    </p:spTree>
    <p:extLst>
      <p:ext uri="{BB962C8B-B14F-4D97-AF65-F5344CB8AC3E}">
        <p14:creationId xmlns:p14="http://schemas.microsoft.com/office/powerpoint/2010/main" val="28075520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32C9364-1909-9422-89D4-CF175CC0BCBB}"/>
            </a:ext>
          </a:extLst>
        </p:cNvPr>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A264A999-44D2-63A6-647B-4DB1A4FA9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1">
            <a:extLst>
              <a:ext uri="{FF2B5EF4-FFF2-40B4-BE49-F238E27FC236}">
                <a16:creationId xmlns:a16="http://schemas.microsoft.com/office/drawing/2014/main" id="{E62F737C-0D17-1521-9DF9-FA78D6E667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52279F45-C2B2-3501-E8FD-BD8118A26FE6}"/>
              </a:ext>
            </a:extLst>
          </p:cNvPr>
          <p:cNvSpPr>
            <a:spLocks noGrp="1"/>
          </p:cNvSpPr>
          <p:nvPr>
            <p:ph type="title"/>
          </p:nvPr>
        </p:nvSpPr>
        <p:spPr>
          <a:xfrm>
            <a:off x="9400371" y="2708029"/>
            <a:ext cx="2327380" cy="1495794"/>
          </a:xfrm>
          <a:noFill/>
          <a:ln>
            <a:solidFill>
              <a:srgbClr val="FFFFFF"/>
            </a:solidFill>
          </a:ln>
        </p:spPr>
        <p:txBody>
          <a:bodyPr vert="horz" wrap="square" lIns="274320" tIns="182880" rIns="274320" bIns="182880" rtlCol="0" anchorCtr="1">
            <a:normAutofit/>
          </a:bodyPr>
          <a:lstStyle/>
          <a:p>
            <a:r>
              <a:rPr lang="en-US" dirty="0">
                <a:solidFill>
                  <a:srgbClr val="FFFFFF"/>
                </a:solidFill>
              </a:rPr>
              <a:t>Testing Results</a:t>
            </a:r>
          </a:p>
        </p:txBody>
      </p:sp>
      <p:sp>
        <p:nvSpPr>
          <p:cNvPr id="5" name="מציין מיקום של מספר שקופית 4">
            <a:extLst>
              <a:ext uri="{FF2B5EF4-FFF2-40B4-BE49-F238E27FC236}">
                <a16:creationId xmlns:a16="http://schemas.microsoft.com/office/drawing/2014/main" id="{35FB8959-2017-3859-D97F-4D238EB546DB}"/>
              </a:ext>
            </a:extLst>
          </p:cNvPr>
          <p:cNvSpPr>
            <a:spLocks noGrp="1"/>
          </p:cNvSpPr>
          <p:nvPr>
            <p:ph type="sldNum" sz="quarter" idx="12"/>
          </p:nvPr>
        </p:nvSpPr>
        <p:spPr>
          <a:xfrm>
            <a:off x="10758922" y="6217920"/>
            <a:ext cx="365760" cy="365760"/>
          </a:xfrm>
        </p:spPr>
        <p:txBody>
          <a:bodyPr vert="horz" lIns="18288" tIns="45720" rIns="18288" bIns="45720" rtlCol="0">
            <a:normAutofit/>
          </a:bodyPr>
          <a:lstStyle/>
          <a:p>
            <a:pPr>
              <a:lnSpc>
                <a:spcPct val="90000"/>
              </a:lnSpc>
              <a:spcAft>
                <a:spcPts val="600"/>
              </a:spcAft>
            </a:pPr>
            <a:fld id="{4F1A4906-F6B6-460D-8B9B-6AEDD27EBA90}" type="slidenum">
              <a:rPr lang="en-US" smtClean="0"/>
              <a:pPr>
                <a:lnSpc>
                  <a:spcPct val="90000"/>
                </a:lnSpc>
                <a:spcAft>
                  <a:spcPts val="600"/>
                </a:spcAft>
              </a:pPr>
              <a:t>24</a:t>
            </a:fld>
            <a:endParaRPr lang="en-US"/>
          </a:p>
        </p:txBody>
      </p:sp>
      <p:graphicFrame>
        <p:nvGraphicFramePr>
          <p:cNvPr id="6" name="טבלה 5">
            <a:extLst>
              <a:ext uri="{FF2B5EF4-FFF2-40B4-BE49-F238E27FC236}">
                <a16:creationId xmlns:a16="http://schemas.microsoft.com/office/drawing/2014/main" id="{9A00636D-8313-AA98-5243-9D7397538858}"/>
              </a:ext>
            </a:extLst>
          </p:cNvPr>
          <p:cNvGraphicFramePr>
            <a:graphicFrameLocks noGrp="1"/>
          </p:cNvGraphicFramePr>
          <p:nvPr>
            <p:extLst>
              <p:ext uri="{D42A27DB-BD31-4B8C-83A1-F6EECF244321}">
                <p14:modId xmlns:p14="http://schemas.microsoft.com/office/powerpoint/2010/main" val="1635208011"/>
              </p:ext>
            </p:extLst>
          </p:nvPr>
        </p:nvGraphicFramePr>
        <p:xfrm>
          <a:off x="154973" y="147389"/>
          <a:ext cx="8993340" cy="6563222"/>
        </p:xfrm>
        <a:graphic>
          <a:graphicData uri="http://schemas.openxmlformats.org/drawingml/2006/table">
            <a:tbl>
              <a:tblPr rtl="1">
                <a:tableStyleId>{5C22544A-7EE6-4342-B048-85BDC9FD1C3A}</a:tableStyleId>
              </a:tblPr>
              <a:tblGrid>
                <a:gridCol w="787737">
                  <a:extLst>
                    <a:ext uri="{9D8B030D-6E8A-4147-A177-3AD203B41FA5}">
                      <a16:colId xmlns:a16="http://schemas.microsoft.com/office/drawing/2014/main" val="3131954934"/>
                    </a:ext>
                  </a:extLst>
                </a:gridCol>
                <a:gridCol w="1460597">
                  <a:extLst>
                    <a:ext uri="{9D8B030D-6E8A-4147-A177-3AD203B41FA5}">
                      <a16:colId xmlns:a16="http://schemas.microsoft.com/office/drawing/2014/main" val="4011179336"/>
                    </a:ext>
                  </a:extLst>
                </a:gridCol>
                <a:gridCol w="1009291">
                  <a:extLst>
                    <a:ext uri="{9D8B030D-6E8A-4147-A177-3AD203B41FA5}">
                      <a16:colId xmlns:a16="http://schemas.microsoft.com/office/drawing/2014/main" val="2709975047"/>
                    </a:ext>
                  </a:extLst>
                </a:gridCol>
                <a:gridCol w="763121">
                  <a:extLst>
                    <a:ext uri="{9D8B030D-6E8A-4147-A177-3AD203B41FA5}">
                      <a16:colId xmlns:a16="http://schemas.microsoft.com/office/drawing/2014/main" val="1670316621"/>
                    </a:ext>
                  </a:extLst>
                </a:gridCol>
                <a:gridCol w="861588">
                  <a:extLst>
                    <a:ext uri="{9D8B030D-6E8A-4147-A177-3AD203B41FA5}">
                      <a16:colId xmlns:a16="http://schemas.microsoft.com/office/drawing/2014/main" val="1117741911"/>
                    </a:ext>
                  </a:extLst>
                </a:gridCol>
                <a:gridCol w="927232">
                  <a:extLst>
                    <a:ext uri="{9D8B030D-6E8A-4147-A177-3AD203B41FA5}">
                      <a16:colId xmlns:a16="http://schemas.microsoft.com/office/drawing/2014/main" val="662322468"/>
                    </a:ext>
                  </a:extLst>
                </a:gridCol>
                <a:gridCol w="763121">
                  <a:extLst>
                    <a:ext uri="{9D8B030D-6E8A-4147-A177-3AD203B41FA5}">
                      <a16:colId xmlns:a16="http://schemas.microsoft.com/office/drawing/2014/main" val="780093244"/>
                    </a:ext>
                  </a:extLst>
                </a:gridCol>
                <a:gridCol w="812354">
                  <a:extLst>
                    <a:ext uri="{9D8B030D-6E8A-4147-A177-3AD203B41FA5}">
                      <a16:colId xmlns:a16="http://schemas.microsoft.com/office/drawing/2014/main" val="381395477"/>
                    </a:ext>
                  </a:extLst>
                </a:gridCol>
                <a:gridCol w="525159">
                  <a:extLst>
                    <a:ext uri="{9D8B030D-6E8A-4147-A177-3AD203B41FA5}">
                      <a16:colId xmlns:a16="http://schemas.microsoft.com/office/drawing/2014/main" val="814376235"/>
                    </a:ext>
                  </a:extLst>
                </a:gridCol>
                <a:gridCol w="557981">
                  <a:extLst>
                    <a:ext uri="{9D8B030D-6E8A-4147-A177-3AD203B41FA5}">
                      <a16:colId xmlns:a16="http://schemas.microsoft.com/office/drawing/2014/main" val="1033479064"/>
                    </a:ext>
                  </a:extLst>
                </a:gridCol>
                <a:gridCol w="525159">
                  <a:extLst>
                    <a:ext uri="{9D8B030D-6E8A-4147-A177-3AD203B41FA5}">
                      <a16:colId xmlns:a16="http://schemas.microsoft.com/office/drawing/2014/main" val="4133299479"/>
                    </a:ext>
                  </a:extLst>
                </a:gridCol>
              </a:tblGrid>
              <a:tr h="147026">
                <a:tc gridSpan="11">
                  <a:txBody>
                    <a:bodyPr/>
                    <a:lstStyle/>
                    <a:p>
                      <a:pPr algn="ctr" rtl="0" fontAlgn="ctr"/>
                      <a:r>
                        <a:rPr lang="en-US" sz="1400" u="sng" strike="noStrike" dirty="0">
                          <a:effectLst/>
                        </a:rPr>
                        <a:t>GAUSSIAN NOISE</a:t>
                      </a:r>
                      <a:endParaRPr lang="en-US" sz="1400" b="1" i="0" u="sng"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extLst>
                  <a:ext uri="{0D108BD9-81ED-4DB2-BD59-A6C34878D82A}">
                    <a16:rowId xmlns:a16="http://schemas.microsoft.com/office/drawing/2014/main" val="2985742166"/>
                  </a:ext>
                </a:extLst>
              </a:tr>
              <a:tr h="95206">
                <a:tc gridSpan="11">
                  <a:txBody>
                    <a:bodyPr/>
                    <a:lstStyle/>
                    <a:p>
                      <a:pPr algn="ctr" rtl="0" fontAlgn="b"/>
                      <a:r>
                        <a:rPr lang="en-US" sz="900" b="1" u="none" strike="noStrike">
                          <a:effectLst/>
                        </a:rPr>
                        <a:t>Original Model Paramters</a:t>
                      </a:r>
                      <a:endParaRPr lang="en-US" sz="900" b="1" i="0" u="none" strike="noStrike">
                        <a:solidFill>
                          <a:srgbClr val="000000"/>
                        </a:solidFill>
                        <a:effectLst/>
                        <a:latin typeface="Calibri" panose="020F0502020204030204" pitchFamily="34" charset="0"/>
                      </a:endParaRPr>
                    </a:p>
                  </a:txBody>
                  <a:tcPr marL="2650" marR="2650" marT="26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extLst>
                  <a:ext uri="{0D108BD9-81ED-4DB2-BD59-A6C34878D82A}">
                    <a16:rowId xmlns:a16="http://schemas.microsoft.com/office/drawing/2014/main" val="3438416651"/>
                  </a:ext>
                </a:extLst>
              </a:tr>
              <a:tr h="172136">
                <a:tc>
                  <a:txBody>
                    <a:bodyPr/>
                    <a:lstStyle/>
                    <a:p>
                      <a:pPr algn="ctr" rtl="0" fontAlgn="ctr"/>
                      <a:r>
                        <a:rPr lang="en-US" sz="900" b="1" u="none" strike="noStrike" dirty="0" err="1">
                          <a:effectLst/>
                        </a:rPr>
                        <a:t>Psnr</a:t>
                      </a:r>
                      <a:endParaRPr lang="en-US" sz="900" b="1"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dirty="0">
                          <a:effectLst/>
                        </a:rPr>
                        <a:t>Testing MAE</a:t>
                      </a:r>
                      <a:endParaRPr lang="en-US" sz="900" b="1"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dirty="0" err="1">
                          <a:effectLst/>
                        </a:rPr>
                        <a:t>wFMeasure</a:t>
                      </a:r>
                      <a:endParaRPr lang="en-US" sz="900" b="1"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dirty="0" err="1">
                          <a:effectLst/>
                        </a:rPr>
                        <a:t>Smeasure</a:t>
                      </a:r>
                      <a:endParaRPr lang="en-US" sz="900" b="1"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dirty="0">
                          <a:effectLst/>
                        </a:rPr>
                        <a:t>Training MAE</a:t>
                      </a:r>
                      <a:endParaRPr lang="en-US" sz="900" b="1"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dirty="0">
                          <a:effectLst/>
                        </a:rPr>
                        <a:t>Training loss</a:t>
                      </a:r>
                      <a:endParaRPr lang="en-US" sz="900" b="1"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dirty="0">
                          <a:effectLst/>
                        </a:rPr>
                        <a:t>Testing Size</a:t>
                      </a:r>
                      <a:endParaRPr lang="en-US" sz="900" b="1"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dirty="0">
                          <a:effectLst/>
                        </a:rPr>
                        <a:t>Training Size</a:t>
                      </a:r>
                      <a:endParaRPr lang="en-US" sz="900" b="1"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dirty="0">
                          <a:effectLst/>
                        </a:rPr>
                        <a:t>Epochs</a:t>
                      </a:r>
                      <a:endParaRPr lang="en-US" sz="900" b="1"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dirty="0">
                          <a:effectLst/>
                        </a:rPr>
                        <a:t>batch</a:t>
                      </a:r>
                      <a:endParaRPr lang="en-US" sz="900" b="1"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dirty="0" err="1">
                          <a:effectLst/>
                        </a:rPr>
                        <a:t>lr</a:t>
                      </a:r>
                      <a:endParaRPr lang="en-US" sz="900" b="1"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6245013"/>
                  </a:ext>
                </a:extLst>
              </a:tr>
              <a:tr h="172136">
                <a:tc>
                  <a:txBody>
                    <a:bodyPr/>
                    <a:lstStyle/>
                    <a:p>
                      <a:pPr algn="ctr" rtl="0" fontAlgn="ctr"/>
                      <a:r>
                        <a:rPr lang="en-IL" sz="900" u="none" strike="noStrike" dirty="0">
                          <a:effectLst/>
                        </a:rPr>
                        <a:t>17.5392</a:t>
                      </a:r>
                      <a:endParaRPr lang="en-IL" sz="900" b="0"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dirty="0">
                          <a:effectLst/>
                        </a:rPr>
                        <a:t>0.026853295</a:t>
                      </a:r>
                      <a:endParaRPr lang="en-IL" sz="900" b="0"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dirty="0">
                          <a:effectLst/>
                        </a:rPr>
                        <a:t>0.469996871</a:t>
                      </a:r>
                      <a:endParaRPr lang="en-IL" sz="900" b="0"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dirty="0">
                          <a:effectLst/>
                        </a:rPr>
                        <a:t>0.6804</a:t>
                      </a:r>
                      <a:endParaRPr lang="en-IL" sz="900" b="0"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dirty="0">
                          <a:effectLst/>
                        </a:rPr>
                        <a:t>0.02692</a:t>
                      </a:r>
                      <a:endParaRPr lang="en-IL" sz="900" b="0"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dirty="0">
                          <a:effectLst/>
                        </a:rPr>
                        <a:t>1.31993</a:t>
                      </a:r>
                      <a:endParaRPr lang="en-IL" sz="900" b="0"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404</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961</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3</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16</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rtl="0" fontAlgn="b"/>
                      <a:r>
                        <a:rPr lang="en-US" sz="900" u="none" strike="noStrike" dirty="0">
                          <a:effectLst/>
                        </a:rPr>
                        <a:t>1.00E-06</a:t>
                      </a:r>
                      <a:endParaRPr lang="en-US" sz="900" b="0" i="0" u="none" strike="noStrike" dirty="0">
                        <a:solidFill>
                          <a:srgbClr val="000000"/>
                        </a:solidFill>
                        <a:effectLst/>
                        <a:latin typeface="Calibri" panose="020F0502020204030204" pitchFamily="34" charset="0"/>
                      </a:endParaRPr>
                    </a:p>
                  </a:txBody>
                  <a:tcPr marL="2650" marR="2650" marT="26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9488505"/>
                  </a:ext>
                </a:extLst>
              </a:tr>
              <a:tr h="172136">
                <a:tc>
                  <a:txBody>
                    <a:bodyPr/>
                    <a:lstStyle/>
                    <a:p>
                      <a:pPr algn="ctr" rtl="0" fontAlgn="ctr"/>
                      <a:r>
                        <a:rPr lang="en-IL" sz="900" u="none" strike="noStrike" dirty="0">
                          <a:effectLst/>
                        </a:rPr>
                        <a:t>19.4712</a:t>
                      </a:r>
                      <a:endParaRPr lang="en-IL" sz="900" b="0"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0.0183977</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dirty="0">
                          <a:effectLst/>
                        </a:rPr>
                        <a:t>0.401050027</a:t>
                      </a:r>
                      <a:endParaRPr lang="en-IL" sz="900" b="0"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dirty="0">
                          <a:effectLst/>
                        </a:rPr>
                        <a:t>0.659</a:t>
                      </a:r>
                      <a:endParaRPr lang="en-IL" sz="900" b="0"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0.03438</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1.33922</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404</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961</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4</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16</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rtl="0" fontAlgn="b"/>
                      <a:r>
                        <a:rPr lang="en-US" sz="900" u="none" strike="noStrike" dirty="0">
                          <a:effectLst/>
                        </a:rPr>
                        <a:t>1.00E-06</a:t>
                      </a:r>
                      <a:endParaRPr lang="en-US" sz="900" b="0" i="0" u="none" strike="noStrike" dirty="0">
                        <a:solidFill>
                          <a:srgbClr val="000000"/>
                        </a:solidFill>
                        <a:effectLst/>
                        <a:latin typeface="Calibri" panose="020F0502020204030204" pitchFamily="34" charset="0"/>
                      </a:endParaRPr>
                    </a:p>
                  </a:txBody>
                  <a:tcPr marL="2650" marR="2650" marT="26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31221133"/>
                  </a:ext>
                </a:extLst>
              </a:tr>
              <a:tr h="172136">
                <a:tc>
                  <a:txBody>
                    <a:bodyPr/>
                    <a:lstStyle/>
                    <a:p>
                      <a:pPr algn="ctr" rtl="0" fontAlgn="ctr"/>
                      <a:r>
                        <a:rPr lang="en-IL" sz="900" u="none" strike="noStrike">
                          <a:effectLst/>
                        </a:rPr>
                        <a:t>18.1817</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0.020004711</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0.442541521</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0.6774</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0.15962</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1.29547</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404</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961</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5</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16</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rtl="0" fontAlgn="b"/>
                      <a:r>
                        <a:rPr lang="en-US" sz="900" u="none" strike="noStrike" dirty="0">
                          <a:effectLst/>
                        </a:rPr>
                        <a:t>1.00E-06</a:t>
                      </a:r>
                      <a:endParaRPr lang="en-US" sz="900" b="0" i="0" u="none" strike="noStrike" dirty="0">
                        <a:solidFill>
                          <a:srgbClr val="000000"/>
                        </a:solidFill>
                        <a:effectLst/>
                        <a:latin typeface="Calibri" panose="020F0502020204030204" pitchFamily="34" charset="0"/>
                      </a:endParaRPr>
                    </a:p>
                  </a:txBody>
                  <a:tcPr marL="2650" marR="2650" marT="26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1116196"/>
                  </a:ext>
                </a:extLst>
              </a:tr>
              <a:tr h="172136">
                <a:tc>
                  <a:txBody>
                    <a:bodyPr/>
                    <a:lstStyle/>
                    <a:p>
                      <a:pPr algn="ctr" rtl="0" fontAlgn="ctr"/>
                      <a:r>
                        <a:rPr lang="en-IL" sz="900" u="none" strike="noStrike">
                          <a:effectLst/>
                        </a:rPr>
                        <a:t>19.2103</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0.020127574</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0.376208889</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0.6531</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0.07841</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1.31818</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404</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961</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6</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16</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rtl="0" fontAlgn="b"/>
                      <a:r>
                        <a:rPr lang="en-US" sz="900" u="none" strike="noStrike" dirty="0">
                          <a:effectLst/>
                        </a:rPr>
                        <a:t>1.00E-06</a:t>
                      </a:r>
                      <a:endParaRPr lang="en-US" sz="900" b="0" i="0" u="none" strike="noStrike" dirty="0">
                        <a:solidFill>
                          <a:srgbClr val="000000"/>
                        </a:solidFill>
                        <a:effectLst/>
                        <a:latin typeface="Calibri" panose="020F0502020204030204" pitchFamily="34" charset="0"/>
                      </a:endParaRPr>
                    </a:p>
                  </a:txBody>
                  <a:tcPr marL="2650" marR="2650" marT="26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1741991"/>
                  </a:ext>
                </a:extLst>
              </a:tr>
              <a:tr h="172136">
                <a:tc>
                  <a:txBody>
                    <a:bodyPr/>
                    <a:lstStyle/>
                    <a:p>
                      <a:pPr algn="ctr" rtl="0" fontAlgn="ctr"/>
                      <a:r>
                        <a:rPr lang="en-IL" sz="900" u="none" strike="noStrike">
                          <a:effectLst/>
                        </a:rPr>
                        <a:t>17.7573</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0.025727553</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0.151948706</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0.5459</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0.45887</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1.42942</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404</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961</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7</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16</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rtl="0" fontAlgn="b"/>
                      <a:r>
                        <a:rPr lang="en-US" sz="900" u="none" strike="noStrike" dirty="0">
                          <a:effectLst/>
                        </a:rPr>
                        <a:t>1.00E-06</a:t>
                      </a:r>
                      <a:endParaRPr lang="en-US" sz="900" b="0" i="0" u="none" strike="noStrike" dirty="0">
                        <a:solidFill>
                          <a:srgbClr val="000000"/>
                        </a:solidFill>
                        <a:effectLst/>
                        <a:latin typeface="Calibri" panose="020F0502020204030204" pitchFamily="34" charset="0"/>
                      </a:endParaRPr>
                    </a:p>
                  </a:txBody>
                  <a:tcPr marL="2650" marR="2650" marT="26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54306062"/>
                  </a:ext>
                </a:extLst>
              </a:tr>
              <a:tr h="172136">
                <a:tc>
                  <a:txBody>
                    <a:bodyPr/>
                    <a:lstStyle/>
                    <a:p>
                      <a:pPr algn="ctr" rtl="0" fontAlgn="ctr"/>
                      <a:r>
                        <a:rPr lang="en-IL" sz="900" u="none" strike="noStrike">
                          <a:effectLst/>
                        </a:rPr>
                        <a:t>17.3659</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0.024350141</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0.137951709</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0.5346</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0.22287</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1.33121</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404</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961</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10</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16</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rtl="0" fontAlgn="b"/>
                      <a:r>
                        <a:rPr lang="en-US" sz="900" u="none" strike="noStrike" dirty="0">
                          <a:effectLst/>
                        </a:rPr>
                        <a:t>1.00E-06</a:t>
                      </a:r>
                      <a:endParaRPr lang="en-US" sz="900" b="0" i="0" u="none" strike="noStrike" dirty="0">
                        <a:solidFill>
                          <a:srgbClr val="000000"/>
                        </a:solidFill>
                        <a:effectLst/>
                        <a:latin typeface="Calibri" panose="020F0502020204030204" pitchFamily="34" charset="0"/>
                      </a:endParaRPr>
                    </a:p>
                  </a:txBody>
                  <a:tcPr marL="2650" marR="2650" marT="26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81531570"/>
                  </a:ext>
                </a:extLst>
              </a:tr>
              <a:tr h="172136">
                <a:tc>
                  <a:txBody>
                    <a:bodyPr/>
                    <a:lstStyle/>
                    <a:p>
                      <a:pPr algn="ctr" rtl="0" fontAlgn="ctr"/>
                      <a:r>
                        <a:rPr lang="en-IL" sz="900" u="none" strike="noStrike">
                          <a:effectLst/>
                        </a:rPr>
                        <a:t> </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0.02724045</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0.100992564</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0.5221</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0.1149</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dirty="0">
                          <a:effectLst/>
                        </a:rPr>
                        <a:t>1.19895</a:t>
                      </a:r>
                      <a:endParaRPr lang="en-IL" sz="900" b="0"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404</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961</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20</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16</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rtl="0" fontAlgn="b"/>
                      <a:r>
                        <a:rPr lang="en-US" sz="900" u="none" strike="noStrike" dirty="0">
                          <a:effectLst/>
                        </a:rPr>
                        <a:t>1.00E-06</a:t>
                      </a:r>
                      <a:endParaRPr lang="en-US" sz="900" b="0" i="0" u="none" strike="noStrike" dirty="0">
                        <a:solidFill>
                          <a:srgbClr val="000000"/>
                        </a:solidFill>
                        <a:effectLst/>
                        <a:latin typeface="Calibri" panose="020F0502020204030204" pitchFamily="34" charset="0"/>
                      </a:endParaRPr>
                    </a:p>
                  </a:txBody>
                  <a:tcPr marL="2650" marR="2650" marT="26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0353238"/>
                  </a:ext>
                </a:extLst>
              </a:tr>
              <a:tr h="172136">
                <a:tc>
                  <a:txBody>
                    <a:bodyPr/>
                    <a:lstStyle/>
                    <a:p>
                      <a:pPr algn="ctr" rtl="0" fontAlgn="ctr"/>
                      <a:r>
                        <a:rPr lang="en-IL" sz="900" u="none" strike="noStrike">
                          <a:effectLst/>
                        </a:rPr>
                        <a:t> </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0.029323201</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0.007775278</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0.12105</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1.09941</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404</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961</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dirty="0">
                          <a:effectLst/>
                        </a:rPr>
                        <a:t>30</a:t>
                      </a:r>
                      <a:endParaRPr lang="en-IL" sz="900" b="0"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16</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rtl="0" fontAlgn="b"/>
                      <a:r>
                        <a:rPr lang="en-US" sz="900" u="none" strike="noStrike" dirty="0">
                          <a:effectLst/>
                        </a:rPr>
                        <a:t>1.00E-06</a:t>
                      </a:r>
                      <a:endParaRPr lang="en-US" sz="900" b="0" i="0" u="none" strike="noStrike" dirty="0">
                        <a:solidFill>
                          <a:srgbClr val="000000"/>
                        </a:solidFill>
                        <a:effectLst/>
                        <a:latin typeface="Calibri" panose="020F0502020204030204" pitchFamily="34" charset="0"/>
                      </a:endParaRPr>
                    </a:p>
                  </a:txBody>
                  <a:tcPr marL="2650" marR="2650" marT="26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1990729"/>
                  </a:ext>
                </a:extLst>
              </a:tr>
              <a:tr h="95161">
                <a:tc gridSpan="11">
                  <a:txBody>
                    <a:bodyPr/>
                    <a:lstStyle/>
                    <a:p>
                      <a:pPr algn="ctr" rtl="0" fontAlgn="b"/>
                      <a:r>
                        <a:rPr lang="en-US" sz="900" b="1" u="none" strike="noStrike" dirty="0">
                          <a:effectLst/>
                        </a:rPr>
                        <a:t>New Values 1</a:t>
                      </a:r>
                      <a:endParaRPr lang="en-US" sz="900" b="1" i="0" u="none" strike="noStrike" dirty="0">
                        <a:solidFill>
                          <a:srgbClr val="000000"/>
                        </a:solidFill>
                        <a:effectLst/>
                        <a:latin typeface="Calibri" panose="020F0502020204030204" pitchFamily="34" charset="0"/>
                      </a:endParaRPr>
                    </a:p>
                  </a:txBody>
                  <a:tcPr marL="2650" marR="2650" marT="26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extLst>
                  <a:ext uri="{0D108BD9-81ED-4DB2-BD59-A6C34878D82A}">
                    <a16:rowId xmlns:a16="http://schemas.microsoft.com/office/drawing/2014/main" val="2648686986"/>
                  </a:ext>
                </a:extLst>
              </a:tr>
              <a:tr h="172136">
                <a:tc>
                  <a:txBody>
                    <a:bodyPr/>
                    <a:lstStyle/>
                    <a:p>
                      <a:pPr algn="ctr" rtl="0" fontAlgn="ctr"/>
                      <a:r>
                        <a:rPr lang="en-US" sz="900" b="1" u="none" strike="noStrike" dirty="0" err="1">
                          <a:effectLst/>
                        </a:rPr>
                        <a:t>Psnr</a:t>
                      </a:r>
                      <a:endParaRPr lang="en-US" sz="900" b="1"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dirty="0">
                          <a:effectLst/>
                        </a:rPr>
                        <a:t>Testing MAE</a:t>
                      </a:r>
                      <a:endParaRPr lang="en-US" sz="900" b="1"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dirty="0" err="1">
                          <a:effectLst/>
                        </a:rPr>
                        <a:t>wFMeasure</a:t>
                      </a:r>
                      <a:endParaRPr lang="en-US" sz="900" b="1"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dirty="0" err="1">
                          <a:effectLst/>
                        </a:rPr>
                        <a:t>Smeasure</a:t>
                      </a:r>
                      <a:endParaRPr lang="en-US" sz="900" b="1"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dirty="0">
                          <a:effectLst/>
                        </a:rPr>
                        <a:t>Training MAE</a:t>
                      </a:r>
                      <a:endParaRPr lang="en-US" sz="900" b="1"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dirty="0">
                          <a:effectLst/>
                        </a:rPr>
                        <a:t>Training loss</a:t>
                      </a:r>
                      <a:endParaRPr lang="en-US" sz="900" b="1"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dirty="0">
                          <a:effectLst/>
                        </a:rPr>
                        <a:t>Testing Size</a:t>
                      </a:r>
                      <a:endParaRPr lang="en-US" sz="900" b="1"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dirty="0">
                          <a:effectLst/>
                        </a:rPr>
                        <a:t>Training Size</a:t>
                      </a:r>
                      <a:endParaRPr lang="en-US" sz="900" b="1"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dirty="0">
                          <a:effectLst/>
                        </a:rPr>
                        <a:t>Epochs</a:t>
                      </a:r>
                      <a:endParaRPr lang="en-US" sz="900" b="1"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dirty="0">
                          <a:effectLst/>
                        </a:rPr>
                        <a:t>batch</a:t>
                      </a:r>
                      <a:endParaRPr lang="en-US" sz="900" b="1"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dirty="0">
                          <a:effectLst/>
                        </a:rPr>
                        <a:t>Lr</a:t>
                      </a:r>
                      <a:endParaRPr lang="en-US" sz="900" b="1"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0210491"/>
                  </a:ext>
                </a:extLst>
              </a:tr>
              <a:tr h="172136">
                <a:tc>
                  <a:txBody>
                    <a:bodyPr/>
                    <a:lstStyle/>
                    <a:p>
                      <a:pPr algn="ctr" rtl="0" fontAlgn="ctr"/>
                      <a:r>
                        <a:rPr lang="en-IL" sz="900" u="none" strike="noStrike">
                          <a:effectLst/>
                        </a:rPr>
                        <a:t>17.4871</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0.027139592</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0.097881792</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0.5213</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0.05268</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1.32353</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404</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961</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3</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16</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rtl="0" fontAlgn="b"/>
                      <a:r>
                        <a:rPr lang="en-US" sz="900" u="none" strike="noStrike" dirty="0">
                          <a:effectLst/>
                        </a:rPr>
                        <a:t>1.00E-06</a:t>
                      </a:r>
                      <a:endParaRPr lang="en-US" sz="900" b="0" i="0" u="none" strike="noStrike" dirty="0">
                        <a:solidFill>
                          <a:srgbClr val="000000"/>
                        </a:solidFill>
                        <a:effectLst/>
                        <a:latin typeface="Calibri" panose="020F0502020204030204" pitchFamily="34" charset="0"/>
                      </a:endParaRPr>
                    </a:p>
                  </a:txBody>
                  <a:tcPr marL="2650" marR="2650" marT="26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99366164"/>
                  </a:ext>
                </a:extLst>
              </a:tr>
              <a:tr h="172136">
                <a:tc>
                  <a:txBody>
                    <a:bodyPr/>
                    <a:lstStyle/>
                    <a:p>
                      <a:pPr algn="ctr" rtl="0" fontAlgn="ctr"/>
                      <a:r>
                        <a:rPr lang="en-IL" sz="900" u="none" strike="noStrike">
                          <a:effectLst/>
                        </a:rPr>
                        <a:t>19.6559</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0.017622492</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0.501863339</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0.7096</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0.02929</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1.32149</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404</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961</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4</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16</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rtl="0" fontAlgn="b"/>
                      <a:r>
                        <a:rPr lang="en-US" sz="900" u="none" strike="noStrike" dirty="0">
                          <a:effectLst/>
                        </a:rPr>
                        <a:t>1.00E-06</a:t>
                      </a:r>
                      <a:endParaRPr lang="en-US" sz="900" b="0" i="0" u="none" strike="noStrike" dirty="0">
                        <a:solidFill>
                          <a:srgbClr val="000000"/>
                        </a:solidFill>
                        <a:effectLst/>
                        <a:latin typeface="Calibri" panose="020F0502020204030204" pitchFamily="34" charset="0"/>
                      </a:endParaRPr>
                    </a:p>
                  </a:txBody>
                  <a:tcPr marL="2650" marR="2650" marT="26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8868170"/>
                  </a:ext>
                </a:extLst>
              </a:tr>
              <a:tr h="172136">
                <a:tc>
                  <a:txBody>
                    <a:bodyPr/>
                    <a:lstStyle/>
                    <a:p>
                      <a:pPr algn="ctr" rtl="0" fontAlgn="ctr"/>
                      <a:r>
                        <a:rPr lang="en-IL" sz="900" u="none" strike="noStrike">
                          <a:effectLst/>
                        </a:rPr>
                        <a:t>17.2734</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0.02804837</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0.068454231</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0.5089</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0.22449</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1.31143</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404</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961</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5</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16</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rtl="0" fontAlgn="b"/>
                      <a:r>
                        <a:rPr lang="en-US" sz="900" u="none" strike="noStrike" dirty="0">
                          <a:effectLst/>
                        </a:rPr>
                        <a:t>1.00E-06</a:t>
                      </a:r>
                      <a:endParaRPr lang="en-US" sz="900" b="0" i="0" u="none" strike="noStrike" dirty="0">
                        <a:solidFill>
                          <a:srgbClr val="000000"/>
                        </a:solidFill>
                        <a:effectLst/>
                        <a:latin typeface="Calibri" panose="020F0502020204030204" pitchFamily="34" charset="0"/>
                      </a:endParaRPr>
                    </a:p>
                  </a:txBody>
                  <a:tcPr marL="2650" marR="2650" marT="26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1368948"/>
                  </a:ext>
                </a:extLst>
              </a:tr>
              <a:tr h="172136">
                <a:tc>
                  <a:txBody>
                    <a:bodyPr/>
                    <a:lstStyle/>
                    <a:p>
                      <a:pPr algn="ctr" rtl="0" fontAlgn="ctr"/>
                      <a:r>
                        <a:rPr lang="en-IL" sz="900" u="none" strike="noStrike">
                          <a:effectLst/>
                        </a:rPr>
                        <a:t>19.5546</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0.017657548</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0.415715465</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0.6654</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0.13005</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1.31668</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404</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961</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6</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16</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rtl="0" fontAlgn="b"/>
                      <a:r>
                        <a:rPr lang="en-US" sz="900" u="none" strike="noStrike" dirty="0">
                          <a:effectLst/>
                        </a:rPr>
                        <a:t>1.00E-06</a:t>
                      </a:r>
                      <a:endParaRPr lang="en-US" sz="900" b="0" i="0" u="none" strike="noStrike" dirty="0">
                        <a:solidFill>
                          <a:srgbClr val="000000"/>
                        </a:solidFill>
                        <a:effectLst/>
                        <a:latin typeface="Calibri" panose="020F0502020204030204" pitchFamily="34" charset="0"/>
                      </a:endParaRPr>
                    </a:p>
                  </a:txBody>
                  <a:tcPr marL="2650" marR="2650" marT="26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95591624"/>
                  </a:ext>
                </a:extLst>
              </a:tr>
              <a:tr h="172136">
                <a:tc>
                  <a:txBody>
                    <a:bodyPr/>
                    <a:lstStyle/>
                    <a:p>
                      <a:pPr algn="ctr" rtl="0" fontAlgn="ctr"/>
                      <a:r>
                        <a:rPr lang="en-IL" sz="900" u="none" strike="noStrike">
                          <a:effectLst/>
                        </a:rPr>
                        <a:t>17.1912</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0.028957933</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0.028517326</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0.4945</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0.32062</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1.39005</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404</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961</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7</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16</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rtl="0" fontAlgn="b"/>
                      <a:r>
                        <a:rPr lang="en-US" sz="900" u="none" strike="noStrike" dirty="0">
                          <a:effectLst/>
                        </a:rPr>
                        <a:t>1.00E-06</a:t>
                      </a:r>
                      <a:endParaRPr lang="en-US" sz="900" b="0" i="0" u="none" strike="noStrike" dirty="0">
                        <a:solidFill>
                          <a:srgbClr val="000000"/>
                        </a:solidFill>
                        <a:effectLst/>
                        <a:latin typeface="Calibri" panose="020F0502020204030204" pitchFamily="34" charset="0"/>
                      </a:endParaRPr>
                    </a:p>
                  </a:txBody>
                  <a:tcPr marL="2650" marR="2650" marT="26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3219529"/>
                  </a:ext>
                </a:extLst>
              </a:tr>
              <a:tr h="172136">
                <a:tc>
                  <a:txBody>
                    <a:bodyPr/>
                    <a:lstStyle/>
                    <a:p>
                      <a:pPr algn="ctr" rtl="0" fontAlgn="ctr"/>
                      <a:r>
                        <a:rPr lang="en-IL" sz="900" u="none" strike="noStrike">
                          <a:effectLst/>
                        </a:rPr>
                        <a:t>18.8778</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0.01989088</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0.356500447</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0.6367</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0.3587</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1.34213</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dirty="0">
                          <a:effectLst/>
                        </a:rPr>
                        <a:t>404</a:t>
                      </a:r>
                      <a:endParaRPr lang="en-IL" sz="900" b="0"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961</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10</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16</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rtl="0" fontAlgn="b"/>
                      <a:r>
                        <a:rPr lang="en-US" sz="900" u="none" strike="noStrike" dirty="0">
                          <a:effectLst/>
                        </a:rPr>
                        <a:t>1.00E-06</a:t>
                      </a:r>
                      <a:endParaRPr lang="en-US" sz="900" b="0" i="0" u="none" strike="noStrike" dirty="0">
                        <a:solidFill>
                          <a:srgbClr val="000000"/>
                        </a:solidFill>
                        <a:effectLst/>
                        <a:latin typeface="Calibri" panose="020F0502020204030204" pitchFamily="34" charset="0"/>
                      </a:endParaRPr>
                    </a:p>
                  </a:txBody>
                  <a:tcPr marL="2650" marR="2650" marT="26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26596532"/>
                  </a:ext>
                </a:extLst>
              </a:tr>
              <a:tr h="95161">
                <a:tc gridSpan="11">
                  <a:txBody>
                    <a:bodyPr/>
                    <a:lstStyle/>
                    <a:p>
                      <a:pPr algn="ctr" rtl="0" fontAlgn="b"/>
                      <a:r>
                        <a:rPr lang="en-US" sz="900" b="1" u="none" strike="noStrike" dirty="0">
                          <a:effectLst/>
                        </a:rPr>
                        <a:t>New Values 2</a:t>
                      </a:r>
                      <a:endParaRPr lang="en-US" sz="900" b="1" i="0" u="none" strike="noStrike" dirty="0">
                        <a:solidFill>
                          <a:srgbClr val="000000"/>
                        </a:solidFill>
                        <a:effectLst/>
                        <a:latin typeface="Calibri" panose="020F0502020204030204" pitchFamily="34" charset="0"/>
                      </a:endParaRPr>
                    </a:p>
                  </a:txBody>
                  <a:tcPr marL="2650" marR="2650" marT="26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extLst>
                  <a:ext uri="{0D108BD9-81ED-4DB2-BD59-A6C34878D82A}">
                    <a16:rowId xmlns:a16="http://schemas.microsoft.com/office/drawing/2014/main" val="4226465096"/>
                  </a:ext>
                </a:extLst>
              </a:tr>
              <a:tr h="95206">
                <a:tc>
                  <a:txBody>
                    <a:bodyPr/>
                    <a:lstStyle/>
                    <a:p>
                      <a:pPr algn="ctr" rtl="0" fontAlgn="ctr"/>
                      <a:r>
                        <a:rPr lang="en-US" sz="900" b="1" u="none" strike="noStrike" dirty="0" err="1">
                          <a:effectLst/>
                        </a:rPr>
                        <a:t>Psnr</a:t>
                      </a:r>
                      <a:endParaRPr lang="en-US" sz="900" b="1"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a:effectLst/>
                        </a:rPr>
                        <a:t>Testing MAE</a:t>
                      </a:r>
                      <a:endParaRPr lang="en-US" sz="900" b="1"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a:effectLst/>
                        </a:rPr>
                        <a:t>wFMeasure</a:t>
                      </a:r>
                      <a:endParaRPr lang="en-US" sz="900" b="1"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a:effectLst/>
                        </a:rPr>
                        <a:t>Smeasure</a:t>
                      </a:r>
                      <a:endParaRPr lang="en-US" sz="900" b="1"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a:effectLst/>
                        </a:rPr>
                        <a:t>Training MAE</a:t>
                      </a:r>
                      <a:endParaRPr lang="en-US" sz="900" b="1"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a:effectLst/>
                        </a:rPr>
                        <a:t>Training loss</a:t>
                      </a:r>
                      <a:endParaRPr lang="en-US" sz="900" b="1"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a:effectLst/>
                        </a:rPr>
                        <a:t>Testing Size</a:t>
                      </a:r>
                      <a:endParaRPr lang="en-US" sz="900" b="1"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a:effectLst/>
                        </a:rPr>
                        <a:t>Training Size</a:t>
                      </a:r>
                      <a:endParaRPr lang="en-US" sz="900" b="1"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a:effectLst/>
                        </a:rPr>
                        <a:t>Epochs</a:t>
                      </a:r>
                      <a:endParaRPr lang="en-US" sz="900" b="1"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a:effectLst/>
                        </a:rPr>
                        <a:t>batch</a:t>
                      </a:r>
                      <a:endParaRPr lang="en-US" sz="900" b="1"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dirty="0">
                          <a:effectLst/>
                        </a:rPr>
                        <a:t>Lr</a:t>
                      </a:r>
                      <a:endParaRPr lang="en-US" sz="900" b="1"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0346803"/>
                  </a:ext>
                </a:extLst>
              </a:tr>
              <a:tr h="172136">
                <a:tc>
                  <a:txBody>
                    <a:bodyPr/>
                    <a:lstStyle/>
                    <a:p>
                      <a:pPr algn="ctr" rtl="0" fontAlgn="ctr"/>
                      <a:r>
                        <a:rPr lang="en-IL" sz="900" u="none" strike="noStrike">
                          <a:effectLst/>
                        </a:rPr>
                        <a:t>17.7457</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dirty="0">
                          <a:effectLst/>
                        </a:rPr>
                        <a:t>0.026247815</a:t>
                      </a:r>
                      <a:endParaRPr lang="en-IL" sz="900" b="0"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dirty="0">
                          <a:effectLst/>
                        </a:rPr>
                        <a:t>0.47128659</a:t>
                      </a:r>
                      <a:endParaRPr lang="en-IL" sz="900" b="0"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dirty="0">
                          <a:effectLst/>
                        </a:rPr>
                        <a:t>0.6883</a:t>
                      </a:r>
                      <a:endParaRPr lang="en-IL" sz="900" b="0"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dirty="0">
                          <a:effectLst/>
                        </a:rPr>
                        <a:t>0.02687</a:t>
                      </a:r>
                      <a:endParaRPr lang="en-IL" sz="900" b="0"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dirty="0">
                          <a:effectLst/>
                        </a:rPr>
                        <a:t>1.30994</a:t>
                      </a:r>
                      <a:endParaRPr lang="en-IL" sz="900" b="0"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dirty="0">
                          <a:effectLst/>
                        </a:rPr>
                        <a:t>404</a:t>
                      </a:r>
                      <a:endParaRPr lang="en-IL" sz="900" b="0"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dirty="0">
                          <a:effectLst/>
                        </a:rPr>
                        <a:t>961</a:t>
                      </a:r>
                      <a:endParaRPr lang="en-IL" sz="900" b="0"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dirty="0">
                          <a:effectLst/>
                        </a:rPr>
                        <a:t>3</a:t>
                      </a:r>
                      <a:endParaRPr lang="en-IL" sz="900" b="0"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dirty="0">
                          <a:effectLst/>
                        </a:rPr>
                        <a:t>16</a:t>
                      </a:r>
                      <a:endParaRPr lang="en-IL" sz="900" b="0"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u="none" strike="noStrike" dirty="0">
                          <a:effectLst/>
                        </a:rPr>
                        <a:t>1.00E-06</a:t>
                      </a:r>
                      <a:endParaRPr lang="en-US" sz="900" b="0"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2661055"/>
                  </a:ext>
                </a:extLst>
              </a:tr>
              <a:tr h="172136">
                <a:tc>
                  <a:txBody>
                    <a:bodyPr/>
                    <a:lstStyle/>
                    <a:p>
                      <a:pPr algn="ctr" rtl="0" fontAlgn="ctr"/>
                      <a:r>
                        <a:rPr lang="en-IL" sz="900" u="none" strike="noStrike">
                          <a:effectLst/>
                        </a:rPr>
                        <a:t>18.9374</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0.019816661</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0.35935092</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0.6387</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0.04231</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1.34692</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404</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961</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4</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16</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u="none" strike="noStrike" dirty="0">
                          <a:effectLst/>
                        </a:rPr>
                        <a:t>1.00E-06</a:t>
                      </a:r>
                      <a:endParaRPr lang="en-US" sz="900" b="0"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3523214"/>
                  </a:ext>
                </a:extLst>
              </a:tr>
              <a:tr h="172136">
                <a:tc>
                  <a:txBody>
                    <a:bodyPr/>
                    <a:lstStyle/>
                    <a:p>
                      <a:pPr algn="ctr" rtl="0" fontAlgn="ctr"/>
                      <a:r>
                        <a:rPr lang="en-IL" sz="900" u="none" strike="noStrike">
                          <a:effectLst/>
                        </a:rPr>
                        <a:t>19.6575</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0.018551735</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0.469700097</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0.6938</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0.12984</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1.31417</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404</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961</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5</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16</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u="none" strike="noStrike" dirty="0">
                          <a:effectLst/>
                        </a:rPr>
                        <a:t>1.00E-06</a:t>
                      </a:r>
                      <a:endParaRPr lang="en-US" sz="900" b="0"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65020170"/>
                  </a:ext>
                </a:extLst>
              </a:tr>
              <a:tr h="172136">
                <a:tc>
                  <a:txBody>
                    <a:bodyPr/>
                    <a:lstStyle/>
                    <a:p>
                      <a:pPr algn="ctr" rtl="0" fontAlgn="ctr"/>
                      <a:r>
                        <a:rPr lang="en-IL" sz="900" u="none" strike="noStrike">
                          <a:effectLst/>
                        </a:rPr>
                        <a:t>18.9002</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0.020576665</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0.32633169</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0.6248</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0.12207</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1.29981</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404</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961</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6</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16</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u="none" strike="noStrike" dirty="0">
                          <a:effectLst/>
                        </a:rPr>
                        <a:t>1.00E-06</a:t>
                      </a:r>
                      <a:endParaRPr lang="en-US" sz="900" b="0"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0920802"/>
                  </a:ext>
                </a:extLst>
              </a:tr>
              <a:tr h="172136">
                <a:tc>
                  <a:txBody>
                    <a:bodyPr/>
                    <a:lstStyle/>
                    <a:p>
                      <a:pPr algn="ctr" rtl="0" fontAlgn="ctr"/>
                      <a:r>
                        <a:rPr lang="en-IL" sz="900" u="none" strike="noStrike">
                          <a:effectLst/>
                        </a:rPr>
                        <a:t>18.4981</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0.024398883</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0.435005449</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0.6753</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0.16932</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1.33704</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404</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961</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7</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16</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u="none" strike="noStrike" dirty="0">
                          <a:effectLst/>
                        </a:rPr>
                        <a:t>1.00E-06</a:t>
                      </a:r>
                      <a:endParaRPr lang="en-US" sz="900" b="0"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196423"/>
                  </a:ext>
                </a:extLst>
              </a:tr>
              <a:tr h="172136">
                <a:tc>
                  <a:txBody>
                    <a:bodyPr/>
                    <a:lstStyle/>
                    <a:p>
                      <a:pPr algn="ctr" rtl="0" fontAlgn="ctr"/>
                      <a:r>
                        <a:rPr lang="en-IL" sz="900" u="none" strike="noStrike">
                          <a:effectLst/>
                        </a:rPr>
                        <a:t>18.1449</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dirty="0">
                          <a:effectLst/>
                        </a:rPr>
                        <a:t>0.023783238</a:t>
                      </a:r>
                      <a:endParaRPr lang="en-IL" sz="900" b="0"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0.227180319</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0.575</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0.2484</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1.31215</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404</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961</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10</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16</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u="none" strike="noStrike" dirty="0">
                          <a:effectLst/>
                        </a:rPr>
                        <a:t>1.00E-06</a:t>
                      </a:r>
                      <a:endParaRPr lang="en-US" sz="900" b="0"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94057158"/>
                  </a:ext>
                </a:extLst>
              </a:tr>
              <a:tr h="172136">
                <a:tc>
                  <a:txBody>
                    <a:bodyPr/>
                    <a:lstStyle/>
                    <a:p>
                      <a:pPr algn="ctr" rtl="0" fontAlgn="ctr"/>
                      <a:r>
                        <a:rPr lang="en-IL" sz="900" u="none" strike="noStrike">
                          <a:effectLst/>
                        </a:rPr>
                        <a:t>17.1435</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dirty="0">
                          <a:effectLst/>
                        </a:rPr>
                        <a:t>0.029229275</a:t>
                      </a:r>
                      <a:endParaRPr lang="en-IL" sz="900" b="0"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dirty="0">
                          <a:effectLst/>
                        </a:rPr>
                        <a:t>0.014161283</a:t>
                      </a:r>
                      <a:endParaRPr lang="en-IL" sz="900" b="0"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0.4894</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0.13612</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1.14589</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404</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961</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30</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16</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u="none" strike="noStrike" dirty="0">
                          <a:effectLst/>
                        </a:rPr>
                        <a:t>1.00E-06</a:t>
                      </a:r>
                      <a:endParaRPr lang="en-US" sz="900" b="0"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90073054"/>
                  </a:ext>
                </a:extLst>
              </a:tr>
              <a:tr h="95161">
                <a:tc gridSpan="11">
                  <a:txBody>
                    <a:bodyPr/>
                    <a:lstStyle/>
                    <a:p>
                      <a:pPr algn="ctr" rtl="0" fontAlgn="b"/>
                      <a:r>
                        <a:rPr lang="en-US" sz="900" b="1" u="none" strike="noStrike" dirty="0">
                          <a:effectLst/>
                        </a:rPr>
                        <a:t>New Values 4</a:t>
                      </a:r>
                      <a:endParaRPr lang="en-US" sz="900" b="1" i="0" u="none" strike="noStrike" dirty="0">
                        <a:solidFill>
                          <a:srgbClr val="000000"/>
                        </a:solidFill>
                        <a:effectLst/>
                        <a:latin typeface="Calibri" panose="020F0502020204030204" pitchFamily="34" charset="0"/>
                      </a:endParaRPr>
                    </a:p>
                  </a:txBody>
                  <a:tcPr marL="2650" marR="2650" marT="2650"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extLst>
                  <a:ext uri="{0D108BD9-81ED-4DB2-BD59-A6C34878D82A}">
                    <a16:rowId xmlns:a16="http://schemas.microsoft.com/office/drawing/2014/main" val="2926435653"/>
                  </a:ext>
                </a:extLst>
              </a:tr>
              <a:tr h="95206">
                <a:tc>
                  <a:txBody>
                    <a:bodyPr/>
                    <a:lstStyle/>
                    <a:p>
                      <a:pPr algn="ctr" rtl="0" fontAlgn="ctr"/>
                      <a:r>
                        <a:rPr lang="en-US" sz="900" b="1" u="none" strike="noStrike" dirty="0" err="1">
                          <a:effectLst/>
                        </a:rPr>
                        <a:t>Psnr</a:t>
                      </a:r>
                      <a:endParaRPr lang="en-US" sz="900" b="1"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dirty="0">
                          <a:effectLst/>
                        </a:rPr>
                        <a:t>Testing MAE</a:t>
                      </a:r>
                      <a:endParaRPr lang="en-US" sz="900" b="1"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dirty="0" err="1">
                          <a:effectLst/>
                        </a:rPr>
                        <a:t>wFMeasure</a:t>
                      </a:r>
                      <a:endParaRPr lang="en-US" sz="900" b="1"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dirty="0" err="1">
                          <a:effectLst/>
                        </a:rPr>
                        <a:t>Smeasure</a:t>
                      </a:r>
                      <a:endParaRPr lang="en-US" sz="900" b="1"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dirty="0">
                          <a:effectLst/>
                        </a:rPr>
                        <a:t>Training MAE</a:t>
                      </a:r>
                      <a:endParaRPr lang="en-US" sz="900" b="1"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dirty="0">
                          <a:effectLst/>
                        </a:rPr>
                        <a:t>Training loss</a:t>
                      </a:r>
                      <a:endParaRPr lang="en-US" sz="900" b="1"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dirty="0">
                          <a:effectLst/>
                        </a:rPr>
                        <a:t>Testing Size</a:t>
                      </a:r>
                      <a:endParaRPr lang="en-US" sz="900" b="1"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dirty="0">
                          <a:effectLst/>
                        </a:rPr>
                        <a:t>Training Size</a:t>
                      </a:r>
                      <a:endParaRPr lang="en-US" sz="900" b="1"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dirty="0">
                          <a:effectLst/>
                        </a:rPr>
                        <a:t>Epochs</a:t>
                      </a:r>
                      <a:endParaRPr lang="en-US" sz="900" b="1"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dirty="0">
                          <a:effectLst/>
                        </a:rPr>
                        <a:t>batch</a:t>
                      </a:r>
                      <a:endParaRPr lang="en-US" sz="900" b="1"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dirty="0">
                          <a:effectLst/>
                        </a:rPr>
                        <a:t>Lr</a:t>
                      </a:r>
                      <a:endParaRPr lang="en-US" sz="900" b="1"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4689352"/>
                  </a:ext>
                </a:extLst>
              </a:tr>
              <a:tr h="172136">
                <a:tc>
                  <a:txBody>
                    <a:bodyPr/>
                    <a:lstStyle/>
                    <a:p>
                      <a:pPr algn="ctr" rtl="0" fontAlgn="ctr"/>
                      <a:r>
                        <a:rPr lang="en-IL" sz="900" u="none" strike="noStrike">
                          <a:effectLst/>
                        </a:rPr>
                        <a:t>17.1627</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0.0291</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0.0195</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0.4915</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0.10786</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1.3126</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404</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961</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3</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16</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1.00E-06</a:t>
                      </a:r>
                      <a:endParaRPr lang="en-US"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2627802"/>
                  </a:ext>
                </a:extLst>
              </a:tr>
              <a:tr h="172136">
                <a:tc>
                  <a:txBody>
                    <a:bodyPr/>
                    <a:lstStyle/>
                    <a:p>
                      <a:pPr algn="ctr" rtl="0" fontAlgn="ctr"/>
                      <a:r>
                        <a:rPr lang="en-IL" sz="900" u="none" strike="noStrike">
                          <a:effectLst/>
                        </a:rPr>
                        <a:t>20.3634</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0.0153</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0.8651</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0.7185</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0.03965</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1.32068</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404</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961</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4</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16</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1.00E-06</a:t>
                      </a:r>
                      <a:endParaRPr lang="en-US"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1211245"/>
                  </a:ext>
                </a:extLst>
              </a:tr>
              <a:tr h="172136">
                <a:tc>
                  <a:txBody>
                    <a:bodyPr/>
                    <a:lstStyle/>
                    <a:p>
                      <a:pPr algn="ctr" rtl="0" fontAlgn="ctr"/>
                      <a:r>
                        <a:rPr lang="en-IL" sz="900" u="none" strike="noStrike">
                          <a:effectLst/>
                        </a:rPr>
                        <a:t>19.7104</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0.0181</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0.6435</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0.6693</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0.03763</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1.33509</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404</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961</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4</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16</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1.00E-05</a:t>
                      </a:r>
                      <a:endParaRPr lang="en-US"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042691"/>
                  </a:ext>
                </a:extLst>
              </a:tr>
              <a:tr h="172136">
                <a:tc>
                  <a:txBody>
                    <a:bodyPr/>
                    <a:lstStyle/>
                    <a:p>
                      <a:pPr algn="ctr" rtl="0" fontAlgn="ctr"/>
                      <a:r>
                        <a:rPr lang="en-IL" sz="900" u="none" strike="noStrike">
                          <a:effectLst/>
                        </a:rPr>
                        <a:t>18.0228</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0.0237</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0.3329</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0.5832</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0.23979</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1.33166</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404</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961</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5</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16</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1.00E-06</a:t>
                      </a:r>
                      <a:endParaRPr lang="en-US"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9452436"/>
                  </a:ext>
                </a:extLst>
              </a:tr>
              <a:tr h="172136">
                <a:tc>
                  <a:txBody>
                    <a:bodyPr/>
                    <a:lstStyle/>
                    <a:p>
                      <a:pPr algn="ctr" rtl="0" fontAlgn="ctr"/>
                      <a:r>
                        <a:rPr lang="en-IL" sz="900" u="none" strike="noStrike">
                          <a:effectLst/>
                        </a:rPr>
                        <a:t>18.0782</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0.0235</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0.3306</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0.5802</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0.51926</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1.33987</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404</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961</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5</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16</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1.00E-05</a:t>
                      </a:r>
                      <a:endParaRPr lang="en-US"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5243025"/>
                  </a:ext>
                </a:extLst>
              </a:tr>
              <a:tr h="172136">
                <a:tc>
                  <a:txBody>
                    <a:bodyPr/>
                    <a:lstStyle/>
                    <a:p>
                      <a:pPr algn="ctr" rtl="0" fontAlgn="ctr"/>
                      <a:r>
                        <a:rPr lang="en-IL" sz="900" u="none" strike="noStrike">
                          <a:effectLst/>
                        </a:rPr>
                        <a:t>18.1413</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0.0238</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0.2962</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0.5729</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0.29592</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1.34729</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404</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961</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6</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16</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1.00E-06</a:t>
                      </a:r>
                      <a:endParaRPr lang="en-US"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0653476"/>
                  </a:ext>
                </a:extLst>
              </a:tr>
              <a:tr h="172136">
                <a:tc>
                  <a:txBody>
                    <a:bodyPr/>
                    <a:lstStyle/>
                    <a:p>
                      <a:pPr algn="ctr" rtl="0" fontAlgn="ctr"/>
                      <a:r>
                        <a:rPr lang="en-IL" sz="900" u="none" strike="noStrike">
                          <a:effectLst/>
                        </a:rPr>
                        <a:t>17.9259</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0.0243</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0.2674</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0.5617</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0.25975</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1.40884</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404</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961</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7</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16</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1.00E-06</a:t>
                      </a:r>
                      <a:endParaRPr lang="en-US"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1235677"/>
                  </a:ext>
                </a:extLst>
              </a:tr>
              <a:tr h="172136">
                <a:tc>
                  <a:txBody>
                    <a:bodyPr/>
                    <a:lstStyle/>
                    <a:p>
                      <a:pPr algn="ctr" rtl="0" fontAlgn="ctr"/>
                      <a:r>
                        <a:rPr lang="en-IL" sz="900" u="none" strike="noStrike">
                          <a:effectLst/>
                        </a:rPr>
                        <a:t>19.8022</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0.0169</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0.7838</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0.6968</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0.54102</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1.36197</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404</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961</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8</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16</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1.00E-06</a:t>
                      </a:r>
                      <a:endParaRPr lang="en-US"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3450725"/>
                  </a:ext>
                </a:extLst>
              </a:tr>
              <a:tr h="172136">
                <a:tc>
                  <a:txBody>
                    <a:bodyPr/>
                    <a:lstStyle/>
                    <a:p>
                      <a:pPr algn="ctr" rtl="0" fontAlgn="ctr"/>
                      <a:r>
                        <a:rPr lang="en-IL" sz="900" u="none" strike="noStrike">
                          <a:effectLst/>
                        </a:rPr>
                        <a:t>17.4827</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0.0272</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0.1215</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0.5214</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0.20157</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1.32182</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404</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961</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10</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16</a:t>
                      </a:r>
                      <a:endParaRPr lang="en-IL" sz="900" b="0" i="0" u="none" strike="noStrike">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u="none" strike="noStrike" dirty="0">
                          <a:effectLst/>
                        </a:rPr>
                        <a:t>1.00E-06</a:t>
                      </a:r>
                      <a:endParaRPr lang="en-US" sz="900" b="0" i="0" u="none" strike="noStrike" dirty="0">
                        <a:solidFill>
                          <a:srgbClr val="000000"/>
                        </a:solidFill>
                        <a:effectLst/>
                        <a:latin typeface="Calibri" panose="020F0502020204030204" pitchFamily="34" charset="0"/>
                      </a:endParaRPr>
                    </a:p>
                  </a:txBody>
                  <a:tcPr marL="2650" marR="2650" marT="265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8996196"/>
                  </a:ext>
                </a:extLst>
              </a:tr>
            </a:tbl>
          </a:graphicData>
        </a:graphic>
      </p:graphicFrame>
    </p:spTree>
    <p:extLst>
      <p:ext uri="{BB962C8B-B14F-4D97-AF65-F5344CB8AC3E}">
        <p14:creationId xmlns:p14="http://schemas.microsoft.com/office/powerpoint/2010/main" val="546593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0AF33C27-9C85-4B30-9AD7-879D48AFE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1">
            <a:extLst>
              <a:ext uri="{FF2B5EF4-FFF2-40B4-BE49-F238E27FC236}">
                <a16:creationId xmlns:a16="http://schemas.microsoft.com/office/drawing/2014/main" id="{6D5089DD-882D-4413-B8BF-4798BFD84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D0BCF8DB-90D7-8FF2-1449-2F4E3A187383}"/>
              </a:ext>
            </a:extLst>
          </p:cNvPr>
          <p:cNvSpPr>
            <a:spLocks noGrp="1"/>
          </p:cNvSpPr>
          <p:nvPr>
            <p:ph type="title"/>
          </p:nvPr>
        </p:nvSpPr>
        <p:spPr>
          <a:xfrm>
            <a:off x="8795657" y="2681103"/>
            <a:ext cx="2749488" cy="1495794"/>
          </a:xfrm>
          <a:noFill/>
          <a:ln>
            <a:solidFill>
              <a:srgbClr val="FFFFFF"/>
            </a:solidFill>
          </a:ln>
        </p:spPr>
        <p:txBody>
          <a:bodyPr vert="horz" wrap="square" lIns="274320" tIns="182880" rIns="274320" bIns="182880" rtlCol="0" anchorCtr="1">
            <a:normAutofit/>
          </a:bodyPr>
          <a:lstStyle/>
          <a:p>
            <a:r>
              <a:rPr lang="en-US" dirty="0">
                <a:solidFill>
                  <a:srgbClr val="FFFFFF"/>
                </a:solidFill>
              </a:rPr>
              <a:t>Testing Results</a:t>
            </a:r>
          </a:p>
        </p:txBody>
      </p:sp>
      <p:sp>
        <p:nvSpPr>
          <p:cNvPr id="5" name="מציין מיקום של מספר שקופית 4">
            <a:extLst>
              <a:ext uri="{FF2B5EF4-FFF2-40B4-BE49-F238E27FC236}">
                <a16:creationId xmlns:a16="http://schemas.microsoft.com/office/drawing/2014/main" id="{945E647F-7348-1F8B-888E-5C28A7F6BB27}"/>
              </a:ext>
            </a:extLst>
          </p:cNvPr>
          <p:cNvSpPr>
            <a:spLocks noGrp="1"/>
          </p:cNvSpPr>
          <p:nvPr>
            <p:ph type="sldNum" sz="quarter" idx="12"/>
          </p:nvPr>
        </p:nvSpPr>
        <p:spPr>
          <a:xfrm>
            <a:off x="10758922" y="6217920"/>
            <a:ext cx="365760" cy="365760"/>
          </a:xfrm>
        </p:spPr>
        <p:txBody>
          <a:bodyPr vert="horz" lIns="18288" tIns="45720" rIns="18288" bIns="45720" rtlCol="0">
            <a:normAutofit/>
          </a:bodyPr>
          <a:lstStyle/>
          <a:p>
            <a:pPr>
              <a:lnSpc>
                <a:spcPct val="90000"/>
              </a:lnSpc>
              <a:spcAft>
                <a:spcPts val="600"/>
              </a:spcAft>
            </a:pPr>
            <a:fld id="{4F1A4906-F6B6-460D-8B9B-6AEDD27EBA90}" type="slidenum">
              <a:rPr lang="en-US" smtClean="0"/>
              <a:pPr>
                <a:lnSpc>
                  <a:spcPct val="90000"/>
                </a:lnSpc>
                <a:spcAft>
                  <a:spcPts val="600"/>
                </a:spcAft>
              </a:pPr>
              <a:t>25</a:t>
            </a:fld>
            <a:endParaRPr lang="en-US"/>
          </a:p>
        </p:txBody>
      </p:sp>
      <p:graphicFrame>
        <p:nvGraphicFramePr>
          <p:cNvPr id="8" name="טבלה 7">
            <a:extLst>
              <a:ext uri="{FF2B5EF4-FFF2-40B4-BE49-F238E27FC236}">
                <a16:creationId xmlns:a16="http://schemas.microsoft.com/office/drawing/2014/main" id="{E8B90296-A1E6-E8DD-FCC9-A8B521A8957B}"/>
              </a:ext>
            </a:extLst>
          </p:cNvPr>
          <p:cNvGraphicFramePr>
            <a:graphicFrameLocks noGrp="1"/>
          </p:cNvGraphicFramePr>
          <p:nvPr>
            <p:extLst>
              <p:ext uri="{D42A27DB-BD31-4B8C-83A1-F6EECF244321}">
                <p14:modId xmlns:p14="http://schemas.microsoft.com/office/powerpoint/2010/main" val="333678384"/>
              </p:ext>
            </p:extLst>
          </p:nvPr>
        </p:nvGraphicFramePr>
        <p:xfrm>
          <a:off x="233517" y="91434"/>
          <a:ext cx="8328094" cy="6675131"/>
        </p:xfrm>
        <a:graphic>
          <a:graphicData uri="http://schemas.openxmlformats.org/drawingml/2006/table">
            <a:tbl>
              <a:tblPr rtl="1">
                <a:tableStyleId>{5C22544A-7EE6-4342-B048-85BDC9FD1C3A}</a:tableStyleId>
              </a:tblPr>
              <a:tblGrid>
                <a:gridCol w="500938">
                  <a:extLst>
                    <a:ext uri="{9D8B030D-6E8A-4147-A177-3AD203B41FA5}">
                      <a16:colId xmlns:a16="http://schemas.microsoft.com/office/drawing/2014/main" val="772293826"/>
                    </a:ext>
                  </a:extLst>
                </a:gridCol>
                <a:gridCol w="1393233">
                  <a:extLst>
                    <a:ext uri="{9D8B030D-6E8A-4147-A177-3AD203B41FA5}">
                      <a16:colId xmlns:a16="http://schemas.microsoft.com/office/drawing/2014/main" val="2992761371"/>
                    </a:ext>
                  </a:extLst>
                </a:gridCol>
                <a:gridCol w="962741">
                  <a:extLst>
                    <a:ext uri="{9D8B030D-6E8A-4147-A177-3AD203B41FA5}">
                      <a16:colId xmlns:a16="http://schemas.microsoft.com/office/drawing/2014/main" val="3348840804"/>
                    </a:ext>
                  </a:extLst>
                </a:gridCol>
                <a:gridCol w="727926">
                  <a:extLst>
                    <a:ext uri="{9D8B030D-6E8A-4147-A177-3AD203B41FA5}">
                      <a16:colId xmlns:a16="http://schemas.microsoft.com/office/drawing/2014/main" val="805790280"/>
                    </a:ext>
                  </a:extLst>
                </a:gridCol>
                <a:gridCol w="821851">
                  <a:extLst>
                    <a:ext uri="{9D8B030D-6E8A-4147-A177-3AD203B41FA5}">
                      <a16:colId xmlns:a16="http://schemas.microsoft.com/office/drawing/2014/main" val="391603647"/>
                    </a:ext>
                  </a:extLst>
                </a:gridCol>
                <a:gridCol w="884469">
                  <a:extLst>
                    <a:ext uri="{9D8B030D-6E8A-4147-A177-3AD203B41FA5}">
                      <a16:colId xmlns:a16="http://schemas.microsoft.com/office/drawing/2014/main" val="1670280363"/>
                    </a:ext>
                  </a:extLst>
                </a:gridCol>
                <a:gridCol w="727926">
                  <a:extLst>
                    <a:ext uri="{9D8B030D-6E8A-4147-A177-3AD203B41FA5}">
                      <a16:colId xmlns:a16="http://schemas.microsoft.com/office/drawing/2014/main" val="3675923521"/>
                    </a:ext>
                  </a:extLst>
                </a:gridCol>
                <a:gridCol w="774888">
                  <a:extLst>
                    <a:ext uri="{9D8B030D-6E8A-4147-A177-3AD203B41FA5}">
                      <a16:colId xmlns:a16="http://schemas.microsoft.com/office/drawing/2014/main" val="582621792"/>
                    </a:ext>
                  </a:extLst>
                </a:gridCol>
                <a:gridCol w="500938">
                  <a:extLst>
                    <a:ext uri="{9D8B030D-6E8A-4147-A177-3AD203B41FA5}">
                      <a16:colId xmlns:a16="http://schemas.microsoft.com/office/drawing/2014/main" val="1223054420"/>
                    </a:ext>
                  </a:extLst>
                </a:gridCol>
                <a:gridCol w="532246">
                  <a:extLst>
                    <a:ext uri="{9D8B030D-6E8A-4147-A177-3AD203B41FA5}">
                      <a16:colId xmlns:a16="http://schemas.microsoft.com/office/drawing/2014/main" val="726268235"/>
                    </a:ext>
                  </a:extLst>
                </a:gridCol>
                <a:gridCol w="500938">
                  <a:extLst>
                    <a:ext uri="{9D8B030D-6E8A-4147-A177-3AD203B41FA5}">
                      <a16:colId xmlns:a16="http://schemas.microsoft.com/office/drawing/2014/main" val="1876045030"/>
                    </a:ext>
                  </a:extLst>
                </a:gridCol>
              </a:tblGrid>
              <a:tr h="366648">
                <a:tc gridSpan="11">
                  <a:txBody>
                    <a:bodyPr/>
                    <a:lstStyle/>
                    <a:p>
                      <a:pPr algn="ctr" rtl="0" fontAlgn="ctr"/>
                      <a:r>
                        <a:rPr lang="en-US" sz="1800" u="sng" strike="noStrike" dirty="0">
                          <a:effectLst/>
                        </a:rPr>
                        <a:t>Salt &amp; Pepper Noise</a:t>
                      </a:r>
                      <a:endParaRPr lang="en-US" sz="1800" b="1" i="0" u="sng" strike="noStrike" dirty="0">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extLst>
                  <a:ext uri="{0D108BD9-81ED-4DB2-BD59-A6C34878D82A}">
                    <a16:rowId xmlns:a16="http://schemas.microsoft.com/office/drawing/2014/main" val="2835766896"/>
                  </a:ext>
                </a:extLst>
              </a:tr>
              <a:tr h="179008">
                <a:tc gridSpan="11">
                  <a:txBody>
                    <a:bodyPr/>
                    <a:lstStyle/>
                    <a:p>
                      <a:pPr algn="ctr" rtl="0" fontAlgn="b"/>
                      <a:r>
                        <a:rPr lang="en-US" sz="900" b="1" u="none" strike="noStrike" dirty="0">
                          <a:effectLst/>
                        </a:rPr>
                        <a:t>Original model parameters</a:t>
                      </a:r>
                      <a:endParaRPr lang="en-US" sz="900" b="1" i="0" u="none" strike="noStrike" dirty="0">
                        <a:solidFill>
                          <a:srgbClr val="000000"/>
                        </a:solidFill>
                        <a:effectLst/>
                        <a:latin typeface="Calibri" panose="020F0502020204030204" pitchFamily="34" charset="0"/>
                      </a:endParaRPr>
                    </a:p>
                  </a:txBody>
                  <a:tcPr marL="2871" marR="2871" marT="287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extLst>
                  <a:ext uri="{0D108BD9-81ED-4DB2-BD59-A6C34878D82A}">
                    <a16:rowId xmlns:a16="http://schemas.microsoft.com/office/drawing/2014/main" val="2657366042"/>
                  </a:ext>
                </a:extLst>
              </a:tr>
              <a:tr h="191352">
                <a:tc>
                  <a:txBody>
                    <a:bodyPr/>
                    <a:lstStyle/>
                    <a:p>
                      <a:pPr algn="ctr" rtl="0" fontAlgn="ctr"/>
                      <a:r>
                        <a:rPr lang="en-US" sz="900" b="1" u="none" strike="noStrike" dirty="0" err="1">
                          <a:effectLst/>
                        </a:rPr>
                        <a:t>Psnr</a:t>
                      </a:r>
                      <a:endParaRPr lang="en-US" sz="900" b="1" i="0" u="none" strike="noStrike" dirty="0">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dirty="0">
                          <a:effectLst/>
                        </a:rPr>
                        <a:t>Testing MAE</a:t>
                      </a:r>
                      <a:endParaRPr lang="en-US" sz="900" b="1" i="0" u="none" strike="noStrike" dirty="0">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dirty="0" err="1">
                          <a:effectLst/>
                        </a:rPr>
                        <a:t>wFMeasure</a:t>
                      </a:r>
                      <a:endParaRPr lang="en-US" sz="900" b="1" i="0" u="none" strike="noStrike" dirty="0">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dirty="0" err="1">
                          <a:effectLst/>
                        </a:rPr>
                        <a:t>Smeasure</a:t>
                      </a:r>
                      <a:endParaRPr lang="en-US" sz="900" b="1" i="0" u="none" strike="noStrike" dirty="0">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dirty="0">
                          <a:effectLst/>
                        </a:rPr>
                        <a:t>Training MAE</a:t>
                      </a:r>
                      <a:endParaRPr lang="en-US" sz="900" b="1" i="0" u="none" strike="noStrike" dirty="0">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dirty="0">
                          <a:effectLst/>
                        </a:rPr>
                        <a:t>Training loss</a:t>
                      </a:r>
                      <a:endParaRPr lang="en-US" sz="900" b="1" i="0" u="none" strike="noStrike" dirty="0">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dirty="0">
                          <a:effectLst/>
                        </a:rPr>
                        <a:t>Testing Size</a:t>
                      </a:r>
                      <a:endParaRPr lang="en-US" sz="900" b="1" i="0" u="none" strike="noStrike" dirty="0">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dirty="0">
                          <a:effectLst/>
                        </a:rPr>
                        <a:t>Training Size</a:t>
                      </a:r>
                      <a:endParaRPr lang="en-US" sz="900" b="1" i="0" u="none" strike="noStrike" dirty="0">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dirty="0">
                          <a:effectLst/>
                        </a:rPr>
                        <a:t>Epochs</a:t>
                      </a:r>
                      <a:endParaRPr lang="en-US" sz="900" b="1" i="0" u="none" strike="noStrike" dirty="0">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dirty="0">
                          <a:effectLst/>
                        </a:rPr>
                        <a:t>batch</a:t>
                      </a:r>
                      <a:endParaRPr lang="en-US" sz="900" b="1" i="0" u="none" strike="noStrike" dirty="0">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dirty="0" err="1">
                          <a:effectLst/>
                        </a:rPr>
                        <a:t>lr</a:t>
                      </a:r>
                      <a:endParaRPr lang="en-US" sz="900" b="1" i="0" u="none" strike="noStrike" dirty="0">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6380980"/>
                  </a:ext>
                </a:extLst>
              </a:tr>
              <a:tr h="179008">
                <a:tc>
                  <a:txBody>
                    <a:bodyPr/>
                    <a:lstStyle/>
                    <a:p>
                      <a:pPr algn="ctr" rtl="0" fontAlgn="ctr"/>
                      <a:r>
                        <a:rPr lang="en-IL" sz="900" u="none" strike="noStrike">
                          <a:effectLst/>
                        </a:rPr>
                        <a:t>19.9869</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0.016503971</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0.461723964</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0.6907</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0.01691</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1.35513</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404</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961</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3</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16</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rtl="0" fontAlgn="b"/>
                      <a:r>
                        <a:rPr lang="en-US" sz="900" u="none" strike="noStrike">
                          <a:effectLst/>
                        </a:rPr>
                        <a:t>1.00E-06</a:t>
                      </a:r>
                      <a:endParaRPr lang="en-US" sz="900" b="0" i="0" u="none" strike="noStrike">
                        <a:solidFill>
                          <a:srgbClr val="000000"/>
                        </a:solidFill>
                        <a:effectLst/>
                        <a:latin typeface="Calibri" panose="020F0502020204030204" pitchFamily="34" charset="0"/>
                      </a:endParaRPr>
                    </a:p>
                  </a:txBody>
                  <a:tcPr marL="2871" marR="2871" marT="287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4335978"/>
                  </a:ext>
                </a:extLst>
              </a:tr>
              <a:tr h="179008">
                <a:tc>
                  <a:txBody>
                    <a:bodyPr/>
                    <a:lstStyle/>
                    <a:p>
                      <a:pPr algn="ctr" rtl="0" fontAlgn="ctr"/>
                      <a:r>
                        <a:rPr lang="en-IL" sz="900" u="none" strike="noStrike">
                          <a:effectLst/>
                        </a:rPr>
                        <a:t>19.9627</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0.017401403</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0.466041091</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0.6893</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0.02304</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1.31371</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404</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961</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4</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16</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rtl="0" fontAlgn="b"/>
                      <a:r>
                        <a:rPr lang="en-US" sz="900" u="none" strike="noStrike">
                          <a:effectLst/>
                        </a:rPr>
                        <a:t>1.00E-06</a:t>
                      </a:r>
                      <a:endParaRPr lang="en-US" sz="900" b="0" i="0" u="none" strike="noStrike">
                        <a:solidFill>
                          <a:srgbClr val="000000"/>
                        </a:solidFill>
                        <a:effectLst/>
                        <a:latin typeface="Calibri" panose="020F0502020204030204" pitchFamily="34" charset="0"/>
                      </a:endParaRPr>
                    </a:p>
                  </a:txBody>
                  <a:tcPr marL="2871" marR="2871" marT="287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3257053"/>
                  </a:ext>
                </a:extLst>
              </a:tr>
              <a:tr h="179008">
                <a:tc>
                  <a:txBody>
                    <a:bodyPr/>
                    <a:lstStyle/>
                    <a:p>
                      <a:pPr algn="ctr" rtl="0" fontAlgn="ctr"/>
                      <a:r>
                        <a:rPr lang="en-IL" sz="900" u="none" strike="noStrike">
                          <a:effectLst/>
                        </a:rPr>
                        <a:t>19.3779</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0.018880871</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0.493962987</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0.7039</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0.15296</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1.31623</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404</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961</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5</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16</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rtl="0" fontAlgn="b"/>
                      <a:r>
                        <a:rPr lang="en-US" sz="900" u="none" strike="noStrike">
                          <a:effectLst/>
                        </a:rPr>
                        <a:t>1.00E-06</a:t>
                      </a:r>
                      <a:endParaRPr lang="en-US" sz="900" b="0" i="0" u="none" strike="noStrike">
                        <a:solidFill>
                          <a:srgbClr val="000000"/>
                        </a:solidFill>
                        <a:effectLst/>
                        <a:latin typeface="Calibri" panose="020F0502020204030204" pitchFamily="34" charset="0"/>
                      </a:endParaRPr>
                    </a:p>
                  </a:txBody>
                  <a:tcPr marL="2871" marR="2871" marT="287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0709360"/>
                  </a:ext>
                </a:extLst>
              </a:tr>
              <a:tr h="179008">
                <a:tc>
                  <a:txBody>
                    <a:bodyPr/>
                    <a:lstStyle/>
                    <a:p>
                      <a:pPr algn="ctr" rtl="0" fontAlgn="ctr"/>
                      <a:r>
                        <a:rPr lang="en-IL" sz="900" u="none" strike="noStrike">
                          <a:effectLst/>
                        </a:rPr>
                        <a:t>20.2283</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dirty="0">
                          <a:effectLst/>
                        </a:rPr>
                        <a:t>0.015850091</a:t>
                      </a:r>
                      <a:endParaRPr lang="en-IL" sz="900" b="0" i="0" u="none" strike="noStrike" dirty="0">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0.481469166</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0.7004</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0.06026</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1.28942</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404</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961</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6</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16</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rtl="0" fontAlgn="b"/>
                      <a:r>
                        <a:rPr lang="en-US" sz="900" u="none" strike="noStrike">
                          <a:effectLst/>
                        </a:rPr>
                        <a:t>1.00E-06</a:t>
                      </a:r>
                      <a:endParaRPr lang="en-US" sz="900" b="0" i="0" u="none" strike="noStrike">
                        <a:solidFill>
                          <a:srgbClr val="000000"/>
                        </a:solidFill>
                        <a:effectLst/>
                        <a:latin typeface="Calibri" panose="020F0502020204030204" pitchFamily="34" charset="0"/>
                      </a:endParaRPr>
                    </a:p>
                  </a:txBody>
                  <a:tcPr marL="2871" marR="2871" marT="287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1565792"/>
                  </a:ext>
                </a:extLst>
              </a:tr>
              <a:tr h="179008">
                <a:tc>
                  <a:txBody>
                    <a:bodyPr/>
                    <a:lstStyle/>
                    <a:p>
                      <a:pPr algn="ctr" rtl="0" fontAlgn="ctr"/>
                      <a:r>
                        <a:rPr lang="en-IL" sz="900" u="none" strike="noStrike">
                          <a:effectLst/>
                        </a:rPr>
                        <a:t>17.4719</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0.027242685</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0.093671396</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0.5198</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0.14374</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1.3516</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404</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961</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7</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16</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rtl="0" fontAlgn="b"/>
                      <a:r>
                        <a:rPr lang="en-US" sz="900" u="none" strike="noStrike">
                          <a:effectLst/>
                        </a:rPr>
                        <a:t>1.00E-06</a:t>
                      </a:r>
                      <a:endParaRPr lang="en-US" sz="900" b="0" i="0" u="none" strike="noStrike">
                        <a:solidFill>
                          <a:srgbClr val="000000"/>
                        </a:solidFill>
                        <a:effectLst/>
                        <a:latin typeface="Calibri" panose="020F0502020204030204" pitchFamily="34" charset="0"/>
                      </a:endParaRPr>
                    </a:p>
                  </a:txBody>
                  <a:tcPr marL="2871" marR="2871" marT="287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2217537"/>
                  </a:ext>
                </a:extLst>
              </a:tr>
              <a:tr h="179008">
                <a:tc>
                  <a:txBody>
                    <a:bodyPr/>
                    <a:lstStyle/>
                    <a:p>
                      <a:pPr algn="ctr" rtl="0" fontAlgn="ctr"/>
                      <a:r>
                        <a:rPr lang="en-IL" sz="900" u="none" strike="noStrike">
                          <a:effectLst/>
                        </a:rPr>
                        <a:t>18.8521</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0.022548098</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0.454888596</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0.6852</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0.17289</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1.30865</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404</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961</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8</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16</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rtl="0" fontAlgn="b"/>
                      <a:r>
                        <a:rPr lang="en-US" sz="900" u="none" strike="noStrike">
                          <a:effectLst/>
                        </a:rPr>
                        <a:t>1.00E-06</a:t>
                      </a:r>
                      <a:endParaRPr lang="en-US" sz="900" b="0" i="0" u="none" strike="noStrike">
                        <a:solidFill>
                          <a:srgbClr val="000000"/>
                        </a:solidFill>
                        <a:effectLst/>
                        <a:latin typeface="Calibri" panose="020F0502020204030204" pitchFamily="34" charset="0"/>
                      </a:endParaRPr>
                    </a:p>
                  </a:txBody>
                  <a:tcPr marL="2871" marR="2871" marT="287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1756410"/>
                  </a:ext>
                </a:extLst>
              </a:tr>
              <a:tr h="179008">
                <a:tc>
                  <a:txBody>
                    <a:bodyPr/>
                    <a:lstStyle/>
                    <a:p>
                      <a:pPr algn="ctr" rtl="0" fontAlgn="ctr"/>
                      <a:r>
                        <a:rPr lang="en-IL" sz="900" u="none" strike="noStrike">
                          <a:effectLst/>
                        </a:rPr>
                        <a:t>17.667</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0.026055042</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0.144669688</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0.5382</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0.32045</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1.30926</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404</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961</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10</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16</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rtl="0" fontAlgn="b"/>
                      <a:r>
                        <a:rPr lang="en-US" sz="900" u="none" strike="noStrike">
                          <a:effectLst/>
                        </a:rPr>
                        <a:t>1.00E-06</a:t>
                      </a:r>
                      <a:endParaRPr lang="en-US" sz="900" b="0" i="0" u="none" strike="noStrike">
                        <a:solidFill>
                          <a:srgbClr val="000000"/>
                        </a:solidFill>
                        <a:effectLst/>
                        <a:latin typeface="Calibri" panose="020F0502020204030204" pitchFamily="34" charset="0"/>
                      </a:endParaRPr>
                    </a:p>
                  </a:txBody>
                  <a:tcPr marL="2871" marR="2871" marT="287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6490560"/>
                  </a:ext>
                </a:extLst>
              </a:tr>
              <a:tr h="172835">
                <a:tc gridSpan="11">
                  <a:txBody>
                    <a:bodyPr/>
                    <a:lstStyle/>
                    <a:p>
                      <a:pPr algn="ctr" rtl="0" fontAlgn="b"/>
                      <a:r>
                        <a:rPr lang="en-US" sz="900" b="1" u="none" strike="noStrike" dirty="0">
                          <a:effectLst/>
                        </a:rPr>
                        <a:t>new values 1</a:t>
                      </a:r>
                      <a:endParaRPr lang="en-US" sz="900" b="1" i="0" u="none" strike="noStrike" dirty="0">
                        <a:solidFill>
                          <a:srgbClr val="000000"/>
                        </a:solidFill>
                        <a:effectLst/>
                        <a:latin typeface="Calibri" panose="020F0502020204030204" pitchFamily="34" charset="0"/>
                      </a:endParaRPr>
                    </a:p>
                  </a:txBody>
                  <a:tcPr marL="2871" marR="2871" marT="287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extLst>
                  <a:ext uri="{0D108BD9-81ED-4DB2-BD59-A6C34878D82A}">
                    <a16:rowId xmlns:a16="http://schemas.microsoft.com/office/drawing/2014/main" val="786878155"/>
                  </a:ext>
                </a:extLst>
              </a:tr>
              <a:tr h="191352">
                <a:tc>
                  <a:txBody>
                    <a:bodyPr/>
                    <a:lstStyle/>
                    <a:p>
                      <a:pPr algn="ctr" rtl="0" fontAlgn="ctr"/>
                      <a:r>
                        <a:rPr lang="en-US" sz="900" b="1" u="none" strike="noStrike" dirty="0" err="1">
                          <a:effectLst/>
                        </a:rPr>
                        <a:t>Psnr</a:t>
                      </a:r>
                      <a:endParaRPr lang="en-US" sz="900" b="1" i="0" u="none" strike="noStrike" dirty="0">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dirty="0">
                          <a:effectLst/>
                        </a:rPr>
                        <a:t>Testing MAE</a:t>
                      </a:r>
                      <a:endParaRPr lang="en-US" sz="900" b="1" i="0" u="none" strike="noStrike" dirty="0">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a:effectLst/>
                        </a:rPr>
                        <a:t>wFMeasure</a:t>
                      </a:r>
                      <a:endParaRPr lang="en-US" sz="900" b="1"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a:effectLst/>
                        </a:rPr>
                        <a:t>Smeasure</a:t>
                      </a:r>
                      <a:endParaRPr lang="en-US" sz="900" b="1"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a:effectLst/>
                        </a:rPr>
                        <a:t>Training MAE</a:t>
                      </a:r>
                      <a:endParaRPr lang="en-US" sz="900" b="1"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dirty="0">
                          <a:effectLst/>
                        </a:rPr>
                        <a:t>Training loss</a:t>
                      </a:r>
                      <a:endParaRPr lang="en-US" sz="900" b="1" i="0" u="none" strike="noStrike" dirty="0">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a:effectLst/>
                        </a:rPr>
                        <a:t>Testing Size</a:t>
                      </a:r>
                      <a:endParaRPr lang="en-US" sz="900" b="1"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a:effectLst/>
                        </a:rPr>
                        <a:t>Training Size</a:t>
                      </a:r>
                      <a:endParaRPr lang="en-US" sz="900" b="1"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dirty="0">
                          <a:effectLst/>
                        </a:rPr>
                        <a:t>Epochs</a:t>
                      </a:r>
                      <a:endParaRPr lang="en-US" sz="900" b="1" i="0" u="none" strike="noStrike" dirty="0">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dirty="0">
                          <a:effectLst/>
                        </a:rPr>
                        <a:t>batch</a:t>
                      </a:r>
                      <a:endParaRPr lang="en-US" sz="900" b="1" i="0" u="none" strike="noStrike" dirty="0">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dirty="0">
                          <a:effectLst/>
                        </a:rPr>
                        <a:t>Lr</a:t>
                      </a:r>
                      <a:endParaRPr lang="en-US" sz="900" b="1" i="0" u="none" strike="noStrike" dirty="0">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97802631"/>
                  </a:ext>
                </a:extLst>
              </a:tr>
              <a:tr h="179008">
                <a:tc>
                  <a:txBody>
                    <a:bodyPr/>
                    <a:lstStyle/>
                    <a:p>
                      <a:pPr algn="ctr" rtl="0" fontAlgn="ctr"/>
                      <a:r>
                        <a:rPr lang="en-IL" sz="900" u="none" strike="noStrike">
                          <a:effectLst/>
                        </a:rPr>
                        <a:t>17.2236</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dirty="0">
                          <a:effectLst/>
                        </a:rPr>
                        <a:t>0.028726044</a:t>
                      </a:r>
                      <a:endParaRPr lang="en-IL" sz="900" b="0" i="0" u="none" strike="noStrike" dirty="0">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dirty="0">
                          <a:effectLst/>
                        </a:rPr>
                        <a:t>0.037646505</a:t>
                      </a:r>
                      <a:endParaRPr lang="en-IL" sz="900" b="0" i="0" u="none" strike="noStrike" dirty="0">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dirty="0">
                          <a:effectLst/>
                        </a:rPr>
                        <a:t>0.4978</a:t>
                      </a:r>
                      <a:endParaRPr lang="en-IL" sz="900" b="0" i="0" u="none" strike="noStrike" dirty="0">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dirty="0">
                          <a:effectLst/>
                        </a:rPr>
                        <a:t>0.04362</a:t>
                      </a:r>
                      <a:endParaRPr lang="en-IL" sz="900" b="0" i="0" u="none" strike="noStrike" dirty="0">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dirty="0">
                          <a:effectLst/>
                        </a:rPr>
                        <a:t>1.31652</a:t>
                      </a:r>
                      <a:endParaRPr lang="en-IL" sz="900" b="0" i="0" u="none" strike="noStrike" dirty="0">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dirty="0">
                          <a:effectLst/>
                        </a:rPr>
                        <a:t>404</a:t>
                      </a:r>
                      <a:endParaRPr lang="en-IL" sz="900" b="0" i="0" u="none" strike="noStrike" dirty="0">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dirty="0">
                          <a:effectLst/>
                        </a:rPr>
                        <a:t>961</a:t>
                      </a:r>
                      <a:endParaRPr lang="en-IL" sz="900" b="0" i="0" u="none" strike="noStrike" dirty="0">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3</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16</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rtl="0" fontAlgn="b"/>
                      <a:r>
                        <a:rPr lang="en-US" sz="900" u="none" strike="noStrike" dirty="0">
                          <a:effectLst/>
                        </a:rPr>
                        <a:t>1.00E-06</a:t>
                      </a:r>
                      <a:endParaRPr lang="en-US" sz="900" b="0" i="0" u="none" strike="noStrike" dirty="0">
                        <a:solidFill>
                          <a:srgbClr val="000000"/>
                        </a:solidFill>
                        <a:effectLst/>
                        <a:latin typeface="Calibri" panose="020F0502020204030204" pitchFamily="34" charset="0"/>
                      </a:endParaRPr>
                    </a:p>
                  </a:txBody>
                  <a:tcPr marL="2871" marR="2871" marT="287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4788672"/>
                  </a:ext>
                </a:extLst>
              </a:tr>
              <a:tr h="179008">
                <a:tc>
                  <a:txBody>
                    <a:bodyPr/>
                    <a:lstStyle/>
                    <a:p>
                      <a:pPr algn="ctr" rtl="0" fontAlgn="ctr"/>
                      <a:r>
                        <a:rPr lang="en-IL" sz="900" u="none" strike="noStrike">
                          <a:effectLst/>
                        </a:rPr>
                        <a:t>17.418</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0.027488252</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0.082096323</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0.5152</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0.02922</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1.39108</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404</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961</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4</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16</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rtl="0" fontAlgn="b"/>
                      <a:r>
                        <a:rPr lang="en-US" sz="900" u="none" strike="noStrike" dirty="0">
                          <a:effectLst/>
                        </a:rPr>
                        <a:t>1.00E-06</a:t>
                      </a:r>
                      <a:endParaRPr lang="en-US" sz="900" b="0" i="0" u="none" strike="noStrike" dirty="0">
                        <a:solidFill>
                          <a:srgbClr val="000000"/>
                        </a:solidFill>
                        <a:effectLst/>
                        <a:latin typeface="Calibri" panose="020F0502020204030204" pitchFamily="34" charset="0"/>
                      </a:endParaRPr>
                    </a:p>
                  </a:txBody>
                  <a:tcPr marL="2871" marR="2871" marT="287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8984278"/>
                  </a:ext>
                </a:extLst>
              </a:tr>
              <a:tr h="179008">
                <a:tc>
                  <a:txBody>
                    <a:bodyPr/>
                    <a:lstStyle/>
                    <a:p>
                      <a:pPr algn="ctr" rtl="0" fontAlgn="ctr"/>
                      <a:r>
                        <a:rPr lang="en-IL" sz="900" u="none" strike="noStrike">
                          <a:effectLst/>
                        </a:rPr>
                        <a:t>18.0819</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0.024010429</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0.211399591</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0.5684</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0.23032</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1.3137</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404</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961</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5</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16</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rtl="0" fontAlgn="b"/>
                      <a:r>
                        <a:rPr lang="en-US" sz="900" u="none" strike="noStrike" dirty="0">
                          <a:effectLst/>
                        </a:rPr>
                        <a:t>1.00E-06</a:t>
                      </a:r>
                      <a:endParaRPr lang="en-US" sz="900" b="0" i="0" u="none" strike="noStrike" dirty="0">
                        <a:solidFill>
                          <a:srgbClr val="000000"/>
                        </a:solidFill>
                        <a:effectLst/>
                        <a:latin typeface="Calibri" panose="020F0502020204030204" pitchFamily="34" charset="0"/>
                      </a:endParaRPr>
                    </a:p>
                  </a:txBody>
                  <a:tcPr marL="2871" marR="2871" marT="287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3671606"/>
                  </a:ext>
                </a:extLst>
              </a:tr>
              <a:tr h="179008">
                <a:tc>
                  <a:txBody>
                    <a:bodyPr/>
                    <a:lstStyle/>
                    <a:p>
                      <a:pPr algn="ctr" rtl="0" fontAlgn="ctr"/>
                      <a:r>
                        <a:rPr lang="en-IL" sz="900" u="none" strike="noStrike">
                          <a:effectLst/>
                        </a:rPr>
                        <a:t>19.9207</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0.016162584</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0.460832493</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0.69</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0.12461</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1.32437</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404</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961</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6</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16</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rtl="0" fontAlgn="b"/>
                      <a:r>
                        <a:rPr lang="en-US" sz="900" u="none" strike="noStrike" dirty="0">
                          <a:effectLst/>
                        </a:rPr>
                        <a:t>1.00E-06</a:t>
                      </a:r>
                      <a:endParaRPr lang="en-US" sz="900" b="0" i="0" u="none" strike="noStrike" dirty="0">
                        <a:solidFill>
                          <a:srgbClr val="000000"/>
                        </a:solidFill>
                        <a:effectLst/>
                        <a:latin typeface="Calibri" panose="020F0502020204030204" pitchFamily="34" charset="0"/>
                      </a:endParaRPr>
                    </a:p>
                  </a:txBody>
                  <a:tcPr marL="2871" marR="2871" marT="287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2687310"/>
                  </a:ext>
                </a:extLst>
              </a:tr>
              <a:tr h="179008">
                <a:tc>
                  <a:txBody>
                    <a:bodyPr/>
                    <a:lstStyle/>
                    <a:p>
                      <a:pPr algn="ctr" rtl="0" fontAlgn="ctr"/>
                      <a:r>
                        <a:rPr lang="en-IL" sz="900" u="none" strike="noStrike">
                          <a:effectLst/>
                        </a:rPr>
                        <a:t>17.476</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0.027135788</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0.099947897</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0.5209</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0.39831</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1.39905</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404</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961</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7</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16</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rtl="0" fontAlgn="b"/>
                      <a:r>
                        <a:rPr lang="en-US" sz="900" u="none" strike="noStrike" dirty="0">
                          <a:effectLst/>
                        </a:rPr>
                        <a:t>1.00E-06</a:t>
                      </a:r>
                      <a:endParaRPr lang="en-US" sz="900" b="0" i="0" u="none" strike="noStrike" dirty="0">
                        <a:solidFill>
                          <a:srgbClr val="000000"/>
                        </a:solidFill>
                        <a:effectLst/>
                        <a:latin typeface="Calibri" panose="020F0502020204030204" pitchFamily="34" charset="0"/>
                      </a:endParaRPr>
                    </a:p>
                  </a:txBody>
                  <a:tcPr marL="2871" marR="2871" marT="287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9760133"/>
                  </a:ext>
                </a:extLst>
              </a:tr>
              <a:tr h="179008">
                <a:tc>
                  <a:txBody>
                    <a:bodyPr/>
                    <a:lstStyle/>
                    <a:p>
                      <a:pPr algn="ctr" rtl="0" fontAlgn="ctr"/>
                      <a:r>
                        <a:rPr lang="en-IL" sz="900" u="none" strike="noStrike">
                          <a:effectLst/>
                        </a:rPr>
                        <a:t>18.1623</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0.02326085</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0.255186664</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0.5928</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0.5248</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1.35415</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404</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961</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8</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16</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rtl="0" fontAlgn="b"/>
                      <a:r>
                        <a:rPr lang="en-US" sz="900" u="none" strike="noStrike" dirty="0">
                          <a:effectLst/>
                        </a:rPr>
                        <a:t>1.00E-06</a:t>
                      </a:r>
                      <a:endParaRPr lang="en-US" sz="900" b="0" i="0" u="none" strike="noStrike" dirty="0">
                        <a:solidFill>
                          <a:srgbClr val="000000"/>
                        </a:solidFill>
                        <a:effectLst/>
                        <a:latin typeface="Calibri" panose="020F0502020204030204" pitchFamily="34" charset="0"/>
                      </a:endParaRPr>
                    </a:p>
                  </a:txBody>
                  <a:tcPr marL="2871" marR="2871" marT="287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346505"/>
                  </a:ext>
                </a:extLst>
              </a:tr>
              <a:tr h="179008">
                <a:tc>
                  <a:txBody>
                    <a:bodyPr/>
                    <a:lstStyle/>
                    <a:p>
                      <a:pPr algn="ctr" rtl="0" fontAlgn="ctr"/>
                      <a:r>
                        <a:rPr lang="en-IL" sz="900" u="none" strike="noStrike">
                          <a:effectLst/>
                        </a:rPr>
                        <a:t>19.083</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0.019266603</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0.380701839</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0.6517</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0.35236</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1.34669</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404</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961</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10</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16</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rtl="0" fontAlgn="b"/>
                      <a:r>
                        <a:rPr lang="en-US" sz="900" u="none" strike="noStrike" dirty="0">
                          <a:effectLst/>
                        </a:rPr>
                        <a:t>1.00E-06</a:t>
                      </a:r>
                      <a:endParaRPr lang="en-US" sz="900" b="0" i="0" u="none" strike="noStrike" dirty="0">
                        <a:solidFill>
                          <a:srgbClr val="000000"/>
                        </a:solidFill>
                        <a:effectLst/>
                        <a:latin typeface="Calibri" panose="020F0502020204030204" pitchFamily="34" charset="0"/>
                      </a:endParaRPr>
                    </a:p>
                  </a:txBody>
                  <a:tcPr marL="2871" marR="2871" marT="287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7306356"/>
                  </a:ext>
                </a:extLst>
              </a:tr>
              <a:tr h="179008">
                <a:tc>
                  <a:txBody>
                    <a:bodyPr/>
                    <a:lstStyle/>
                    <a:p>
                      <a:pPr algn="ctr" rtl="0" fontAlgn="ctr"/>
                      <a:r>
                        <a:rPr lang="en-IL" sz="900" u="none" strike="noStrike">
                          <a:effectLst/>
                        </a:rPr>
                        <a:t>18.077</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0.023659297</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0.216238044</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0.5712</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0.17139</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1.24536</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404</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961</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15</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16</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rtl="0" fontAlgn="b"/>
                      <a:r>
                        <a:rPr lang="en-US" sz="900" u="none" strike="noStrike" dirty="0">
                          <a:effectLst/>
                        </a:rPr>
                        <a:t>1.00E-06</a:t>
                      </a:r>
                      <a:endParaRPr lang="en-US" sz="900" b="0" i="0" u="none" strike="noStrike" dirty="0">
                        <a:solidFill>
                          <a:srgbClr val="000000"/>
                        </a:solidFill>
                        <a:effectLst/>
                        <a:latin typeface="Calibri" panose="020F0502020204030204" pitchFamily="34" charset="0"/>
                      </a:endParaRPr>
                    </a:p>
                  </a:txBody>
                  <a:tcPr marL="2871" marR="2871" marT="287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0559585"/>
                  </a:ext>
                </a:extLst>
              </a:tr>
              <a:tr h="179008">
                <a:tc gridSpan="11">
                  <a:txBody>
                    <a:bodyPr/>
                    <a:lstStyle/>
                    <a:p>
                      <a:pPr algn="ctr" rtl="0" fontAlgn="b"/>
                      <a:r>
                        <a:rPr lang="en-US" sz="900" b="1" u="none" strike="noStrike" dirty="0">
                          <a:effectLst/>
                        </a:rPr>
                        <a:t>new values 2</a:t>
                      </a:r>
                      <a:endParaRPr lang="en-US" sz="900" b="1" i="0" u="none" strike="noStrike" dirty="0">
                        <a:solidFill>
                          <a:srgbClr val="000000"/>
                        </a:solidFill>
                        <a:effectLst/>
                        <a:latin typeface="Calibri" panose="020F0502020204030204" pitchFamily="34" charset="0"/>
                      </a:endParaRPr>
                    </a:p>
                  </a:txBody>
                  <a:tcPr marL="2871" marR="2871" marT="287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extLst>
                  <a:ext uri="{0D108BD9-81ED-4DB2-BD59-A6C34878D82A}">
                    <a16:rowId xmlns:a16="http://schemas.microsoft.com/office/drawing/2014/main" val="2640080679"/>
                  </a:ext>
                </a:extLst>
              </a:tr>
              <a:tr h="191352">
                <a:tc>
                  <a:txBody>
                    <a:bodyPr/>
                    <a:lstStyle/>
                    <a:p>
                      <a:pPr algn="ctr" rtl="0" fontAlgn="ctr"/>
                      <a:r>
                        <a:rPr lang="en-US" sz="900" b="1" u="none" strike="noStrike" dirty="0" err="1">
                          <a:effectLst/>
                        </a:rPr>
                        <a:t>Psnr</a:t>
                      </a:r>
                      <a:endParaRPr lang="en-US" sz="900" b="1" i="0" u="none" strike="noStrike" dirty="0">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a:effectLst/>
                        </a:rPr>
                        <a:t>Testing MAE</a:t>
                      </a:r>
                      <a:endParaRPr lang="en-US" sz="900" b="1"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a:effectLst/>
                        </a:rPr>
                        <a:t>wFMeasure</a:t>
                      </a:r>
                      <a:endParaRPr lang="en-US" sz="900" b="1"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a:effectLst/>
                        </a:rPr>
                        <a:t>Smeasure</a:t>
                      </a:r>
                      <a:endParaRPr lang="en-US" sz="900" b="1"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dirty="0">
                          <a:effectLst/>
                        </a:rPr>
                        <a:t>Training MAE</a:t>
                      </a:r>
                      <a:endParaRPr lang="en-US" sz="900" b="1" i="0" u="none" strike="noStrike" dirty="0">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dirty="0">
                          <a:effectLst/>
                        </a:rPr>
                        <a:t>Training loss</a:t>
                      </a:r>
                      <a:endParaRPr lang="en-US" sz="900" b="1" i="0" u="none" strike="noStrike" dirty="0">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dirty="0">
                          <a:effectLst/>
                        </a:rPr>
                        <a:t>Testing Size</a:t>
                      </a:r>
                      <a:endParaRPr lang="en-US" sz="900" b="1" i="0" u="none" strike="noStrike" dirty="0">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dirty="0">
                          <a:effectLst/>
                        </a:rPr>
                        <a:t>Training Size</a:t>
                      </a:r>
                      <a:endParaRPr lang="en-US" sz="900" b="1" i="0" u="none" strike="noStrike" dirty="0">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dirty="0">
                          <a:effectLst/>
                        </a:rPr>
                        <a:t>Epochs</a:t>
                      </a:r>
                      <a:endParaRPr lang="en-US" sz="900" b="1" i="0" u="none" strike="noStrike" dirty="0">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dirty="0">
                          <a:effectLst/>
                        </a:rPr>
                        <a:t>batch</a:t>
                      </a:r>
                      <a:endParaRPr lang="en-US" sz="900" b="1" i="0" u="none" strike="noStrike" dirty="0">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dirty="0">
                          <a:effectLst/>
                        </a:rPr>
                        <a:t>Lr</a:t>
                      </a:r>
                      <a:endParaRPr lang="en-US" sz="900" b="1" i="0" u="none" strike="noStrike" dirty="0">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3207019"/>
                  </a:ext>
                </a:extLst>
              </a:tr>
              <a:tr h="179008">
                <a:tc>
                  <a:txBody>
                    <a:bodyPr/>
                    <a:lstStyle/>
                    <a:p>
                      <a:pPr algn="ctr" rtl="0" fontAlgn="ctr"/>
                      <a:r>
                        <a:rPr lang="en-IL" sz="900" u="none" strike="noStrike">
                          <a:effectLst/>
                        </a:rPr>
                        <a:t>17.1092</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0.02942052</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0.000846021</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0.4855</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0.10575</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1.31619</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404</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961</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3</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16</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rtl="0" fontAlgn="b"/>
                      <a:r>
                        <a:rPr lang="en-US" sz="900" u="none" strike="noStrike" dirty="0">
                          <a:effectLst/>
                        </a:rPr>
                        <a:t>1.00E-06</a:t>
                      </a:r>
                      <a:endParaRPr lang="en-US" sz="900" b="0" i="0" u="none" strike="noStrike" dirty="0">
                        <a:solidFill>
                          <a:srgbClr val="000000"/>
                        </a:solidFill>
                        <a:effectLst/>
                        <a:latin typeface="Calibri" panose="020F0502020204030204" pitchFamily="34" charset="0"/>
                      </a:endParaRPr>
                    </a:p>
                  </a:txBody>
                  <a:tcPr marL="2871" marR="2871" marT="287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3866435"/>
                  </a:ext>
                </a:extLst>
              </a:tr>
              <a:tr h="179008">
                <a:tc>
                  <a:txBody>
                    <a:bodyPr/>
                    <a:lstStyle/>
                    <a:p>
                      <a:pPr algn="ctr" rtl="0" fontAlgn="ctr"/>
                      <a:r>
                        <a:rPr lang="en-IL" sz="900" u="none" strike="noStrike">
                          <a:effectLst/>
                        </a:rPr>
                        <a:t>17.7331</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0.025906677</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0.150471572</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0.5422</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0.05486</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1.34722</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404</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961</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4</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16</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rtl="0" fontAlgn="b"/>
                      <a:r>
                        <a:rPr lang="en-US" sz="900" u="none" strike="noStrike" dirty="0">
                          <a:effectLst/>
                        </a:rPr>
                        <a:t>1.00E-06</a:t>
                      </a:r>
                      <a:endParaRPr lang="en-US" sz="900" b="0" i="0" u="none" strike="noStrike" dirty="0">
                        <a:solidFill>
                          <a:srgbClr val="000000"/>
                        </a:solidFill>
                        <a:effectLst/>
                        <a:latin typeface="Calibri" panose="020F0502020204030204" pitchFamily="34" charset="0"/>
                      </a:endParaRPr>
                    </a:p>
                  </a:txBody>
                  <a:tcPr marL="2871" marR="2871" marT="287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0427776"/>
                  </a:ext>
                </a:extLst>
              </a:tr>
              <a:tr h="179008">
                <a:tc>
                  <a:txBody>
                    <a:bodyPr/>
                    <a:lstStyle/>
                    <a:p>
                      <a:pPr algn="ctr" rtl="0" fontAlgn="ctr"/>
                      <a:r>
                        <a:rPr lang="en-IL" sz="900" u="none" strike="noStrike">
                          <a:effectLst/>
                        </a:rPr>
                        <a:t>17.6639</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dirty="0">
                          <a:effectLst/>
                        </a:rPr>
                        <a:t>0.026300973</a:t>
                      </a:r>
                      <a:endParaRPr lang="en-IL" sz="900" b="0" i="0" u="none" strike="noStrike" dirty="0">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0.136774695</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0.5372</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0.18377</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1.30839</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404</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961</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5</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16</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rtl="0" fontAlgn="b"/>
                      <a:r>
                        <a:rPr lang="en-US" sz="900" u="none" strike="noStrike" dirty="0">
                          <a:effectLst/>
                        </a:rPr>
                        <a:t>1.00E-06</a:t>
                      </a:r>
                      <a:endParaRPr lang="en-US" sz="900" b="0" i="0" u="none" strike="noStrike" dirty="0">
                        <a:solidFill>
                          <a:srgbClr val="000000"/>
                        </a:solidFill>
                        <a:effectLst/>
                        <a:latin typeface="Calibri" panose="020F0502020204030204" pitchFamily="34" charset="0"/>
                      </a:endParaRPr>
                    </a:p>
                  </a:txBody>
                  <a:tcPr marL="2871" marR="2871" marT="287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01869282"/>
                  </a:ext>
                </a:extLst>
              </a:tr>
              <a:tr h="179008">
                <a:tc>
                  <a:txBody>
                    <a:bodyPr/>
                    <a:lstStyle/>
                    <a:p>
                      <a:pPr algn="ctr" rtl="0" fontAlgn="ctr"/>
                      <a:r>
                        <a:rPr lang="en-IL" sz="900" u="none" strike="noStrike">
                          <a:effectLst/>
                        </a:rPr>
                        <a:t>17.1625</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0.029146069</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0.018762015</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0.4913</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0.11639</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1.2956</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404</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961</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6</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16</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rtl="0" fontAlgn="b"/>
                      <a:r>
                        <a:rPr lang="en-US" sz="900" u="none" strike="noStrike" dirty="0">
                          <a:effectLst/>
                        </a:rPr>
                        <a:t>1.00E-06</a:t>
                      </a:r>
                      <a:endParaRPr lang="en-US" sz="900" b="0" i="0" u="none" strike="noStrike" dirty="0">
                        <a:solidFill>
                          <a:srgbClr val="000000"/>
                        </a:solidFill>
                        <a:effectLst/>
                        <a:latin typeface="Calibri" panose="020F0502020204030204" pitchFamily="34" charset="0"/>
                      </a:endParaRPr>
                    </a:p>
                  </a:txBody>
                  <a:tcPr marL="2871" marR="2871" marT="287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8818156"/>
                  </a:ext>
                </a:extLst>
              </a:tr>
              <a:tr h="179008">
                <a:tc>
                  <a:txBody>
                    <a:bodyPr/>
                    <a:lstStyle/>
                    <a:p>
                      <a:pPr algn="ctr" rtl="0" fontAlgn="ctr"/>
                      <a:r>
                        <a:rPr lang="en-IL" sz="900" u="none" strike="noStrike">
                          <a:effectLst/>
                        </a:rPr>
                        <a:t>17.2342</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0.028755683</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0.037595828</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0.4982</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0.43236</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1.34034</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404</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961</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10</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16</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rtl="0" fontAlgn="b"/>
                      <a:r>
                        <a:rPr lang="en-US" sz="900" u="none" strike="noStrike" dirty="0">
                          <a:effectLst/>
                        </a:rPr>
                        <a:t>1.00E-06</a:t>
                      </a:r>
                      <a:endParaRPr lang="en-US" sz="900" b="0" i="0" u="none" strike="noStrike" dirty="0">
                        <a:solidFill>
                          <a:srgbClr val="000000"/>
                        </a:solidFill>
                        <a:effectLst/>
                        <a:latin typeface="Calibri" panose="020F0502020204030204" pitchFamily="34" charset="0"/>
                      </a:endParaRPr>
                    </a:p>
                  </a:txBody>
                  <a:tcPr marL="2871" marR="2871" marT="287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23394270"/>
                  </a:ext>
                </a:extLst>
              </a:tr>
              <a:tr h="179008">
                <a:tc gridSpan="11">
                  <a:txBody>
                    <a:bodyPr/>
                    <a:lstStyle/>
                    <a:p>
                      <a:pPr algn="ctr" rtl="0" fontAlgn="b"/>
                      <a:r>
                        <a:rPr lang="en-US" sz="900" b="1" u="none" strike="noStrike" dirty="0">
                          <a:effectLst/>
                        </a:rPr>
                        <a:t>new values 3</a:t>
                      </a:r>
                      <a:endParaRPr lang="en-US" sz="900" b="1" i="0" u="none" strike="noStrike" dirty="0">
                        <a:solidFill>
                          <a:srgbClr val="000000"/>
                        </a:solidFill>
                        <a:effectLst/>
                        <a:latin typeface="Calibri" panose="020F0502020204030204" pitchFamily="34" charset="0"/>
                      </a:endParaRPr>
                    </a:p>
                  </a:txBody>
                  <a:tcPr marL="2871" marR="2871" marT="287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extLst>
                  <a:ext uri="{0D108BD9-81ED-4DB2-BD59-A6C34878D82A}">
                    <a16:rowId xmlns:a16="http://schemas.microsoft.com/office/drawing/2014/main" val="1041577722"/>
                  </a:ext>
                </a:extLst>
              </a:tr>
              <a:tr h="191352">
                <a:tc>
                  <a:txBody>
                    <a:bodyPr/>
                    <a:lstStyle/>
                    <a:p>
                      <a:pPr algn="ctr" rtl="0" fontAlgn="ctr"/>
                      <a:r>
                        <a:rPr lang="en-US" sz="900" b="1" u="none" strike="noStrike" dirty="0" err="1">
                          <a:effectLst/>
                        </a:rPr>
                        <a:t>Psnr</a:t>
                      </a:r>
                      <a:endParaRPr lang="en-US" sz="900" b="1" i="0" u="none" strike="noStrike" dirty="0">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dirty="0">
                          <a:effectLst/>
                        </a:rPr>
                        <a:t>Testing MAE</a:t>
                      </a:r>
                      <a:endParaRPr lang="en-US" sz="900" b="1" i="0" u="none" strike="noStrike" dirty="0">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a:effectLst/>
                        </a:rPr>
                        <a:t>wFMeasure</a:t>
                      </a:r>
                      <a:endParaRPr lang="en-US" sz="900" b="1"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dirty="0" err="1">
                          <a:effectLst/>
                        </a:rPr>
                        <a:t>Smeasure</a:t>
                      </a:r>
                      <a:endParaRPr lang="en-US" sz="900" b="1" i="0" u="none" strike="noStrike" dirty="0">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a:effectLst/>
                        </a:rPr>
                        <a:t>Training MAE</a:t>
                      </a:r>
                      <a:endParaRPr lang="en-US" sz="900" b="1"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dirty="0">
                          <a:effectLst/>
                        </a:rPr>
                        <a:t>Training loss</a:t>
                      </a:r>
                      <a:endParaRPr lang="en-US" sz="900" b="1" i="0" u="none" strike="noStrike" dirty="0">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dirty="0">
                          <a:effectLst/>
                        </a:rPr>
                        <a:t>Testing Size</a:t>
                      </a:r>
                      <a:endParaRPr lang="en-US" sz="900" b="1" i="0" u="none" strike="noStrike" dirty="0">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dirty="0">
                          <a:effectLst/>
                        </a:rPr>
                        <a:t>Training Size</a:t>
                      </a:r>
                      <a:endParaRPr lang="en-US" sz="900" b="1" i="0" u="none" strike="noStrike" dirty="0">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dirty="0">
                          <a:effectLst/>
                        </a:rPr>
                        <a:t>Epochs</a:t>
                      </a:r>
                      <a:endParaRPr lang="en-US" sz="900" b="1" i="0" u="none" strike="noStrike" dirty="0">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dirty="0">
                          <a:effectLst/>
                        </a:rPr>
                        <a:t>batch</a:t>
                      </a:r>
                      <a:endParaRPr lang="en-US" sz="900" b="1" i="0" u="none" strike="noStrike" dirty="0">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US" sz="900" b="1" u="none" strike="noStrike" dirty="0">
                          <a:effectLst/>
                        </a:rPr>
                        <a:t>Lr</a:t>
                      </a:r>
                      <a:endParaRPr lang="en-US" sz="900" b="1" i="0" u="none" strike="noStrike" dirty="0">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3703355"/>
                  </a:ext>
                </a:extLst>
              </a:tr>
              <a:tr h="179008">
                <a:tc>
                  <a:txBody>
                    <a:bodyPr/>
                    <a:lstStyle/>
                    <a:p>
                      <a:pPr algn="ctr" rtl="0" fontAlgn="ctr"/>
                      <a:r>
                        <a:rPr lang="en-IL" sz="900" u="none" strike="noStrike">
                          <a:effectLst/>
                        </a:rPr>
                        <a:t>18.335</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0.022813381</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0.251386351</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0.5864</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0.02335</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1.31115</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404</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961</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3</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16</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rtl="0" fontAlgn="b"/>
                      <a:r>
                        <a:rPr lang="en-US" sz="900" u="none" strike="noStrike">
                          <a:effectLst/>
                        </a:rPr>
                        <a:t>1.00E-06</a:t>
                      </a:r>
                      <a:endParaRPr lang="en-US" sz="900" b="0" i="0" u="none" strike="noStrike">
                        <a:solidFill>
                          <a:srgbClr val="000000"/>
                        </a:solidFill>
                        <a:effectLst/>
                        <a:latin typeface="Calibri" panose="020F0502020204030204" pitchFamily="34" charset="0"/>
                      </a:endParaRPr>
                    </a:p>
                  </a:txBody>
                  <a:tcPr marL="2871" marR="2871" marT="287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2181671"/>
                  </a:ext>
                </a:extLst>
              </a:tr>
              <a:tr h="179008">
                <a:tc>
                  <a:txBody>
                    <a:bodyPr/>
                    <a:lstStyle/>
                    <a:p>
                      <a:pPr algn="ctr" rtl="0" fontAlgn="ctr"/>
                      <a:r>
                        <a:rPr lang="en-IL" sz="900" u="none" strike="noStrike">
                          <a:effectLst/>
                        </a:rPr>
                        <a:t>19.8358</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0.017182003</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0.450524756</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0.6853</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0.0528</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1.35111</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404</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961</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4</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16</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rtl="0" fontAlgn="b"/>
                      <a:r>
                        <a:rPr lang="en-US" sz="900" u="none" strike="noStrike">
                          <a:effectLst/>
                        </a:rPr>
                        <a:t>1.00E-06</a:t>
                      </a:r>
                      <a:endParaRPr lang="en-US" sz="900" b="0" i="0" u="none" strike="noStrike">
                        <a:solidFill>
                          <a:srgbClr val="000000"/>
                        </a:solidFill>
                        <a:effectLst/>
                        <a:latin typeface="Calibri" panose="020F0502020204030204" pitchFamily="34" charset="0"/>
                      </a:endParaRPr>
                    </a:p>
                  </a:txBody>
                  <a:tcPr marL="2871" marR="2871" marT="287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0725551"/>
                  </a:ext>
                </a:extLst>
              </a:tr>
              <a:tr h="179008">
                <a:tc>
                  <a:txBody>
                    <a:bodyPr/>
                    <a:lstStyle/>
                    <a:p>
                      <a:pPr algn="ctr" rtl="0" fontAlgn="ctr"/>
                      <a:r>
                        <a:rPr lang="en-IL" sz="900" u="none" strike="noStrike">
                          <a:effectLst/>
                        </a:rPr>
                        <a:t>19.7555</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0.017427293</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0.461388057</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0.6899</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0.1952</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1.3313</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404</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961</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5</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16</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rtl="0" fontAlgn="b"/>
                      <a:r>
                        <a:rPr lang="en-US" sz="900" u="none" strike="noStrike">
                          <a:effectLst/>
                        </a:rPr>
                        <a:t>1.00E-06</a:t>
                      </a:r>
                      <a:endParaRPr lang="en-US" sz="900" b="0" i="0" u="none" strike="noStrike">
                        <a:solidFill>
                          <a:srgbClr val="000000"/>
                        </a:solidFill>
                        <a:effectLst/>
                        <a:latin typeface="Calibri" panose="020F0502020204030204" pitchFamily="34" charset="0"/>
                      </a:endParaRPr>
                    </a:p>
                  </a:txBody>
                  <a:tcPr marL="2871" marR="2871" marT="287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6801487"/>
                  </a:ext>
                </a:extLst>
              </a:tr>
              <a:tr h="179008">
                <a:tc>
                  <a:txBody>
                    <a:bodyPr/>
                    <a:lstStyle/>
                    <a:p>
                      <a:pPr algn="ctr" rtl="0" fontAlgn="ctr"/>
                      <a:r>
                        <a:rPr lang="en-IL" sz="900" u="none" strike="noStrike">
                          <a:effectLst/>
                        </a:rPr>
                        <a:t>18.0569</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0.026973325</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0.421631425</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0.6672</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0.05499</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1.31195</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404</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961</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6</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16</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rtl="0" fontAlgn="b"/>
                      <a:r>
                        <a:rPr lang="en-US" sz="900" u="none" strike="noStrike">
                          <a:effectLst/>
                        </a:rPr>
                        <a:t>1.00E-06</a:t>
                      </a:r>
                      <a:endParaRPr lang="en-US" sz="900" b="0" i="0" u="none" strike="noStrike">
                        <a:solidFill>
                          <a:srgbClr val="000000"/>
                        </a:solidFill>
                        <a:effectLst/>
                        <a:latin typeface="Calibri" panose="020F0502020204030204" pitchFamily="34" charset="0"/>
                      </a:endParaRPr>
                    </a:p>
                  </a:txBody>
                  <a:tcPr marL="2871" marR="2871" marT="287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55391064"/>
                  </a:ext>
                </a:extLst>
              </a:tr>
              <a:tr h="179008">
                <a:tc>
                  <a:txBody>
                    <a:bodyPr/>
                    <a:lstStyle/>
                    <a:p>
                      <a:pPr algn="ctr" rtl="0" fontAlgn="ctr"/>
                      <a:r>
                        <a:rPr lang="en-IL" sz="900" u="none" strike="noStrike">
                          <a:effectLst/>
                        </a:rPr>
                        <a:t>19.6119</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0.017987665</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0.470538748</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0.696</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0.37358</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1.41468</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404</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961</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7</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16</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rtl="0" fontAlgn="b"/>
                      <a:r>
                        <a:rPr lang="en-US" sz="900" u="none" strike="noStrike">
                          <a:effectLst/>
                        </a:rPr>
                        <a:t>1.00E-06</a:t>
                      </a:r>
                      <a:endParaRPr lang="en-US" sz="900" b="0" i="0" u="none" strike="noStrike">
                        <a:solidFill>
                          <a:srgbClr val="000000"/>
                        </a:solidFill>
                        <a:effectLst/>
                        <a:latin typeface="Calibri" panose="020F0502020204030204" pitchFamily="34" charset="0"/>
                      </a:endParaRPr>
                    </a:p>
                  </a:txBody>
                  <a:tcPr marL="2871" marR="2871" marT="287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134806"/>
                  </a:ext>
                </a:extLst>
              </a:tr>
              <a:tr h="179008">
                <a:tc>
                  <a:txBody>
                    <a:bodyPr/>
                    <a:lstStyle/>
                    <a:p>
                      <a:pPr algn="ctr" rtl="0" fontAlgn="ctr"/>
                      <a:r>
                        <a:rPr lang="en-IL" sz="900" u="none" strike="noStrike">
                          <a:effectLst/>
                        </a:rPr>
                        <a:t>19.0506</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0.019669498</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0.34937523</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0.633</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0.1365</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1.28645</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404</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961</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8</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16</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rtl="0" fontAlgn="b"/>
                      <a:r>
                        <a:rPr lang="en-US" sz="900" u="none" strike="noStrike">
                          <a:effectLst/>
                        </a:rPr>
                        <a:t>1.00E-06</a:t>
                      </a:r>
                      <a:endParaRPr lang="en-US" sz="900" b="0" i="0" u="none" strike="noStrike">
                        <a:solidFill>
                          <a:srgbClr val="000000"/>
                        </a:solidFill>
                        <a:effectLst/>
                        <a:latin typeface="Calibri" panose="020F0502020204030204" pitchFamily="34" charset="0"/>
                      </a:endParaRPr>
                    </a:p>
                  </a:txBody>
                  <a:tcPr marL="2871" marR="2871" marT="287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5770376"/>
                  </a:ext>
                </a:extLst>
              </a:tr>
              <a:tr h="179008">
                <a:tc>
                  <a:txBody>
                    <a:bodyPr/>
                    <a:lstStyle/>
                    <a:p>
                      <a:pPr algn="ctr" rtl="0" fontAlgn="ctr"/>
                      <a:r>
                        <a:rPr lang="en-IL" sz="900" u="none" strike="noStrike">
                          <a:effectLst/>
                        </a:rPr>
                        <a:t>17.2995</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0.028329107</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0.055908565</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0.5044</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0.27257</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1.34213</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404</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961</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10</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rtl="0" fontAlgn="ctr"/>
                      <a:r>
                        <a:rPr lang="en-IL" sz="900" u="none" strike="noStrike">
                          <a:effectLst/>
                        </a:rPr>
                        <a:t>16</a:t>
                      </a:r>
                      <a:endParaRPr lang="en-IL" sz="900" b="0" i="0" u="none" strike="noStrike">
                        <a:solidFill>
                          <a:srgbClr val="000000"/>
                        </a:solidFill>
                        <a:effectLst/>
                        <a:latin typeface="Calibri" panose="020F0502020204030204" pitchFamily="34" charset="0"/>
                      </a:endParaRPr>
                    </a:p>
                  </a:txBody>
                  <a:tcPr marL="2871" marR="2871" marT="2871"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rtl="0" fontAlgn="b"/>
                      <a:r>
                        <a:rPr lang="en-US" sz="900" u="none" strike="noStrike" dirty="0">
                          <a:effectLst/>
                        </a:rPr>
                        <a:t>1.00E-06</a:t>
                      </a:r>
                      <a:endParaRPr lang="en-US" sz="900" b="0" i="0" u="none" strike="noStrike" dirty="0">
                        <a:solidFill>
                          <a:srgbClr val="000000"/>
                        </a:solidFill>
                        <a:effectLst/>
                        <a:latin typeface="Calibri" panose="020F0502020204030204" pitchFamily="34" charset="0"/>
                      </a:endParaRPr>
                    </a:p>
                  </a:txBody>
                  <a:tcPr marL="2871" marR="2871" marT="2871"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3162251"/>
                  </a:ext>
                </a:extLst>
              </a:tr>
            </a:tbl>
          </a:graphicData>
        </a:graphic>
      </p:graphicFrame>
    </p:spTree>
    <p:extLst>
      <p:ext uri="{BB962C8B-B14F-4D97-AF65-F5344CB8AC3E}">
        <p14:creationId xmlns:p14="http://schemas.microsoft.com/office/powerpoint/2010/main" val="2079015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B403EBD-907E-4D59-98D4-A72CD1063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מציין מיקום תוכן 4">
            <a:extLst>
              <a:ext uri="{FF2B5EF4-FFF2-40B4-BE49-F238E27FC236}">
                <a16:creationId xmlns:a16="http://schemas.microsoft.com/office/drawing/2014/main" id="{A9776DC1-4599-B4CC-F360-B329E65B590C}"/>
              </a:ext>
            </a:extLst>
          </p:cNvPr>
          <p:cNvSpPr>
            <a:spLocks noGrp="1"/>
          </p:cNvSpPr>
          <p:nvPr>
            <p:ph idx="1"/>
          </p:nvPr>
        </p:nvSpPr>
        <p:spPr>
          <a:xfrm>
            <a:off x="2354766" y="214809"/>
            <a:ext cx="7482467" cy="5252722"/>
          </a:xfrm>
        </p:spPr>
        <p:txBody>
          <a:bodyPr anchor="ctr">
            <a:normAutofit/>
          </a:bodyPr>
          <a:lstStyle/>
          <a:p>
            <a:pPr marL="0" indent="0" algn="ctr">
              <a:buNone/>
            </a:pPr>
            <a:r>
              <a:rPr lang="en-US" sz="7200" b="1">
                <a:solidFill>
                  <a:schemeClr val="bg1"/>
                </a:solidFill>
                <a:latin typeface="Aptos Serif" panose="02020604070405020304" pitchFamily="18" charset="0"/>
                <a:cs typeface="Aptos Serif" panose="02020604070405020304" pitchFamily="18" charset="0"/>
              </a:rPr>
              <a:t>Thank you for listening </a:t>
            </a:r>
          </a:p>
        </p:txBody>
      </p:sp>
      <p:sp>
        <p:nvSpPr>
          <p:cNvPr id="4" name="מציין מיקום של מספר שקופית 3">
            <a:extLst>
              <a:ext uri="{FF2B5EF4-FFF2-40B4-BE49-F238E27FC236}">
                <a16:creationId xmlns:a16="http://schemas.microsoft.com/office/drawing/2014/main" id="{338E1F00-9162-F903-58F2-83F26C161F19}"/>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4F1A4906-F6B6-460D-8B9B-6AEDD27EBA90}" type="slidenum">
              <a:rPr lang="en-IL" smtClean="0"/>
              <a:pPr>
                <a:lnSpc>
                  <a:spcPct val="90000"/>
                </a:lnSpc>
                <a:spcAft>
                  <a:spcPts val="600"/>
                </a:spcAft>
              </a:pPr>
              <a:t>26</a:t>
            </a:fld>
            <a:endParaRPr lang="en-IL"/>
          </a:p>
        </p:txBody>
      </p:sp>
    </p:spTree>
    <p:extLst>
      <p:ext uri="{BB962C8B-B14F-4D97-AF65-F5344CB8AC3E}">
        <p14:creationId xmlns:p14="http://schemas.microsoft.com/office/powerpoint/2010/main" val="426789611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825BEF37-FFB2-71BD-88DC-700C1C722580}"/>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AF24C4E7-A55B-0045-F9DE-C52BBC11D4D0}"/>
              </a:ext>
            </a:extLst>
          </p:cNvPr>
          <p:cNvSpPr>
            <a:spLocks noGrp="1"/>
          </p:cNvSpPr>
          <p:nvPr>
            <p:ph type="title"/>
          </p:nvPr>
        </p:nvSpPr>
        <p:spPr>
          <a:xfrm>
            <a:off x="804672" y="964692"/>
            <a:ext cx="3066937" cy="1188720"/>
          </a:xfrm>
        </p:spPr>
        <p:txBody>
          <a:bodyPr>
            <a:normAutofit/>
          </a:bodyPr>
          <a:lstStyle/>
          <a:p>
            <a:pPr rtl="0"/>
            <a:r>
              <a:rPr lang="en-US">
                <a:latin typeface="Aptos Serif" panose="02020604070405020304" pitchFamily="18" charset="0"/>
                <a:cs typeface="Aptos Serif" panose="02020604070405020304" pitchFamily="18" charset="0"/>
              </a:rPr>
              <a:t>Solution</a:t>
            </a:r>
            <a:endParaRPr lang="en-IL">
              <a:latin typeface="Aptos Serif" panose="02020604070405020304" pitchFamily="18" charset="0"/>
              <a:cs typeface="Aptos Serif" panose="02020604070405020304" pitchFamily="18" charset="0"/>
            </a:endParaRPr>
          </a:p>
        </p:txBody>
      </p:sp>
      <p:sp>
        <p:nvSpPr>
          <p:cNvPr id="3" name="מציין מיקום תוכן 2">
            <a:extLst>
              <a:ext uri="{FF2B5EF4-FFF2-40B4-BE49-F238E27FC236}">
                <a16:creationId xmlns:a16="http://schemas.microsoft.com/office/drawing/2014/main" id="{2F71F221-4B4E-65FC-655D-324CADC671BD}"/>
              </a:ext>
            </a:extLst>
          </p:cNvPr>
          <p:cNvSpPr>
            <a:spLocks noGrp="1"/>
          </p:cNvSpPr>
          <p:nvPr>
            <p:ph idx="1"/>
          </p:nvPr>
        </p:nvSpPr>
        <p:spPr>
          <a:xfrm>
            <a:off x="803244" y="2638044"/>
            <a:ext cx="3063765" cy="3263206"/>
          </a:xfrm>
        </p:spPr>
        <p:txBody>
          <a:bodyPr>
            <a:normAutofit/>
          </a:bodyPr>
          <a:lstStyle/>
          <a:p>
            <a:pPr marL="285739" indent="-285739"/>
            <a:r>
              <a:rPr kumimoji="0" lang="en-US" altLang="en-US"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Incorporating multiple types of noise to enhance the accuracy of tumor detection.</a:t>
            </a:r>
          </a:p>
          <a:p>
            <a:pPr marL="285739" indent="-285739"/>
            <a:endParaRPr lang="en-US" dirty="0">
              <a:latin typeface="Calibri" panose="020F0502020204030204" pitchFamily="34" charset="0"/>
              <a:ea typeface="Calibri" panose="020F0502020204030204" pitchFamily="34" charset="0"/>
              <a:cs typeface="Calibri" panose="020F0502020204030204" pitchFamily="34" charset="0"/>
            </a:endParaRPr>
          </a:p>
          <a:p>
            <a:pPr marL="285739" indent="-285739"/>
            <a:r>
              <a:rPr lang="en-US" dirty="0">
                <a:latin typeface="Calibri" panose="020F0502020204030204" pitchFamily="34" charset="0"/>
                <a:ea typeface="Calibri" panose="020F0502020204030204" pitchFamily="34" charset="0"/>
                <a:cs typeface="Calibri" panose="020F0502020204030204" pitchFamily="34" charset="0"/>
              </a:rPr>
              <a:t>Exploring multiple noise parameters to determine the optimal ones</a:t>
            </a:r>
          </a:p>
          <a:p>
            <a:pPr marL="0" indent="0" rtl="0">
              <a:buNone/>
            </a:pPr>
            <a:endParaRPr lang="en-US" dirty="0">
              <a:latin typeface="Calibri" panose="020F0502020204030204" pitchFamily="34" charset="0"/>
              <a:ea typeface="Calibri" panose="020F0502020204030204" pitchFamily="34" charset="0"/>
              <a:cs typeface="Calibri" panose="020F0502020204030204" pitchFamily="34" charset="0"/>
            </a:endParaRPr>
          </a:p>
          <a:p>
            <a:pPr marL="0" indent="0" rtl="0">
              <a:buNone/>
            </a:pP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17" name="Rectangle 9">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1">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1" descr="תמונה שמכילה צילום מסך, עיגול&#10;&#10;התיאור נוצר באופן אוטומטי">
            <a:extLst>
              <a:ext uri="{FF2B5EF4-FFF2-40B4-BE49-F238E27FC236}">
                <a16:creationId xmlns:a16="http://schemas.microsoft.com/office/drawing/2014/main" id="{1BDA6FE0-27E1-AD07-893F-24630DA941F7}"/>
              </a:ext>
            </a:extLst>
          </p:cNvPr>
          <p:cNvPicPr>
            <a:picLocks noChangeAspect="1"/>
          </p:cNvPicPr>
          <p:nvPr/>
        </p:nvPicPr>
        <p:blipFill>
          <a:blip r:embed="rId3"/>
          <a:stretch>
            <a:fillRect/>
          </a:stretch>
        </p:blipFill>
        <p:spPr>
          <a:xfrm>
            <a:off x="4823366" y="2459992"/>
            <a:ext cx="6227064" cy="1945957"/>
          </a:xfrm>
          <a:prstGeom prst="rect">
            <a:avLst/>
          </a:prstGeom>
        </p:spPr>
      </p:pic>
      <p:sp>
        <p:nvSpPr>
          <p:cNvPr id="4" name="מציין מיקום של מספר שקופית 3">
            <a:extLst>
              <a:ext uri="{FF2B5EF4-FFF2-40B4-BE49-F238E27FC236}">
                <a16:creationId xmlns:a16="http://schemas.microsoft.com/office/drawing/2014/main" id="{DE7DD412-9ADD-0638-2AE7-F453E9025DAE}"/>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4F1A4906-F6B6-460D-8B9B-6AEDD27EBA90}" type="slidenum">
              <a:rPr lang="en-IL" smtClean="0"/>
              <a:pPr>
                <a:lnSpc>
                  <a:spcPct val="90000"/>
                </a:lnSpc>
                <a:spcAft>
                  <a:spcPts val="600"/>
                </a:spcAft>
              </a:pPr>
              <a:t>3</a:t>
            </a:fld>
            <a:endParaRPr lang="en-IL"/>
          </a:p>
        </p:txBody>
      </p:sp>
    </p:spTree>
    <p:extLst>
      <p:ext uri="{BB962C8B-B14F-4D97-AF65-F5344CB8AC3E}">
        <p14:creationId xmlns:p14="http://schemas.microsoft.com/office/powerpoint/2010/main" val="1527824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F2B67FA-33C3-91CC-2C27-FDC3B5C57FB4}"/>
              </a:ext>
            </a:extLst>
          </p:cNvPr>
          <p:cNvSpPr>
            <a:spLocks noGrp="1"/>
          </p:cNvSpPr>
          <p:nvPr>
            <p:ph type="title"/>
          </p:nvPr>
        </p:nvSpPr>
        <p:spPr/>
        <p:txBody>
          <a:bodyPr/>
          <a:lstStyle/>
          <a:p>
            <a:pPr algn="ctr" rtl="0"/>
            <a:r>
              <a:rPr lang="en-US">
                <a:latin typeface="Aptos Serif" panose="02020604070405020304" pitchFamily="18" charset="0"/>
                <a:cs typeface="Aptos Serif" panose="02020604070405020304" pitchFamily="18" charset="0"/>
              </a:rPr>
              <a:t>What is Camouflage ?</a:t>
            </a:r>
            <a:endParaRPr lang="en-IL">
              <a:latin typeface="Aptos Serif" panose="02020604070405020304" pitchFamily="18" charset="0"/>
              <a:cs typeface="Aptos Serif" panose="02020604070405020304" pitchFamily="18" charset="0"/>
            </a:endParaRPr>
          </a:p>
        </p:txBody>
      </p:sp>
      <p:sp>
        <p:nvSpPr>
          <p:cNvPr id="3" name="מציין מיקום תוכן 2">
            <a:extLst>
              <a:ext uri="{FF2B5EF4-FFF2-40B4-BE49-F238E27FC236}">
                <a16:creationId xmlns:a16="http://schemas.microsoft.com/office/drawing/2014/main" id="{6A7ADD0C-F64E-C5BE-499D-0E6804812713}"/>
              </a:ext>
            </a:extLst>
          </p:cNvPr>
          <p:cNvSpPr>
            <a:spLocks noGrp="1"/>
          </p:cNvSpPr>
          <p:nvPr>
            <p:ph idx="1"/>
          </p:nvPr>
        </p:nvSpPr>
        <p:spPr/>
        <p:txBody>
          <a:bodyPr/>
          <a:lstStyle/>
          <a:p>
            <a:pPr algn="l" rtl="0"/>
            <a:r>
              <a:rPr lang="en-US">
                <a:latin typeface="Aptos Serif" panose="02020604070405020304" pitchFamily="18" charset="0"/>
                <a:cs typeface="Aptos Serif" panose="02020604070405020304" pitchFamily="18" charset="0"/>
              </a:rPr>
              <a:t>Camouflage is the phenomenon where an object naturally blends into its environment, making it less noticeable to observers.</a:t>
            </a:r>
          </a:p>
          <a:p>
            <a:pPr marL="0" indent="0" algn="l" rtl="0">
              <a:buNone/>
            </a:pPr>
            <a:endParaRPr lang="en-US">
              <a:latin typeface="Aptos Serif" panose="02020604070405020304" pitchFamily="18" charset="0"/>
              <a:cs typeface="Aptos Serif" panose="02020604070405020304" pitchFamily="18" charset="0"/>
            </a:endParaRPr>
          </a:p>
          <a:p>
            <a:pPr algn="l" rtl="0"/>
            <a:r>
              <a:rPr lang="en-US">
                <a:latin typeface="Aptos Serif" panose="02020604070405020304" pitchFamily="18" charset="0"/>
                <a:cs typeface="Aptos Serif" panose="02020604070405020304" pitchFamily="18" charset="0"/>
              </a:rPr>
              <a:t>Camouflaged object detection is challenging due to the high visual similarity between the object and the background.</a:t>
            </a:r>
            <a:br>
              <a:rPr lang="en-US">
                <a:latin typeface="Aptos Serif" panose="02020604070405020304" pitchFamily="18" charset="0"/>
                <a:cs typeface="Aptos Serif" panose="02020604070405020304" pitchFamily="18" charset="0"/>
              </a:rPr>
            </a:br>
            <a:endParaRPr lang="en-US">
              <a:latin typeface="Aptos Serif" panose="02020604070405020304" pitchFamily="18" charset="0"/>
              <a:cs typeface="Aptos Serif" panose="02020604070405020304" pitchFamily="18" charset="0"/>
            </a:endParaRPr>
          </a:p>
          <a:p>
            <a:pPr algn="l" rtl="0"/>
            <a:r>
              <a:rPr lang="en-US">
                <a:latin typeface="Aptos Serif" panose="02020604070405020304" pitchFamily="18" charset="0"/>
                <a:cs typeface="Aptos Serif" panose="02020604070405020304" pitchFamily="18" charset="0"/>
              </a:rPr>
              <a:t>The problem is crucial in various fields like military, medical imaging, and wildlife monitoring.</a:t>
            </a:r>
            <a:endParaRPr lang="en-IL">
              <a:latin typeface="Aptos Serif" panose="02020604070405020304" pitchFamily="18" charset="0"/>
              <a:cs typeface="Aptos Serif" panose="02020604070405020304" pitchFamily="18" charset="0"/>
            </a:endParaRPr>
          </a:p>
        </p:txBody>
      </p:sp>
      <p:sp>
        <p:nvSpPr>
          <p:cNvPr id="4" name="מציין מיקום של מספר שקופית 3">
            <a:extLst>
              <a:ext uri="{FF2B5EF4-FFF2-40B4-BE49-F238E27FC236}">
                <a16:creationId xmlns:a16="http://schemas.microsoft.com/office/drawing/2014/main" id="{7AF5390F-1056-054E-52CB-88351C372274}"/>
              </a:ext>
            </a:extLst>
          </p:cNvPr>
          <p:cNvSpPr>
            <a:spLocks noGrp="1"/>
          </p:cNvSpPr>
          <p:nvPr>
            <p:ph type="sldNum" sz="quarter" idx="12"/>
          </p:nvPr>
        </p:nvSpPr>
        <p:spPr/>
        <p:txBody>
          <a:bodyPr/>
          <a:lstStyle/>
          <a:p>
            <a:fld id="{4F1A4906-F6B6-460D-8B9B-6AEDD27EBA90}" type="slidenum">
              <a:rPr lang="en-IL" smtClean="0"/>
              <a:t>4</a:t>
            </a:fld>
            <a:endParaRPr lang="en-IL"/>
          </a:p>
        </p:txBody>
      </p:sp>
    </p:spTree>
    <p:extLst>
      <p:ext uri="{BB962C8B-B14F-4D97-AF65-F5344CB8AC3E}">
        <p14:creationId xmlns:p14="http://schemas.microsoft.com/office/powerpoint/2010/main" val="95781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643AB34-2A3B-4A41-A6B0-EB979AD3F468}"/>
              </a:ext>
            </a:extLst>
          </p:cNvPr>
          <p:cNvSpPr>
            <a:spLocks noGrp="1"/>
          </p:cNvSpPr>
          <p:nvPr>
            <p:ph type="title"/>
          </p:nvPr>
        </p:nvSpPr>
        <p:spPr>
          <a:xfrm>
            <a:off x="829781" y="2708804"/>
            <a:ext cx="3698803" cy="1440394"/>
          </a:xfrm>
          <a:noFill/>
          <a:ln>
            <a:solidFill>
              <a:schemeClr val="tx1"/>
            </a:solidFill>
          </a:ln>
        </p:spPr>
        <p:txBody>
          <a:bodyPr>
            <a:normAutofit/>
          </a:bodyPr>
          <a:lstStyle/>
          <a:p>
            <a:pPr rtl="0"/>
            <a:r>
              <a:rPr lang="en-US" sz="2400">
                <a:solidFill>
                  <a:schemeClr val="tx1"/>
                </a:solidFill>
                <a:latin typeface="Aptos Serif" panose="02020604070405020304" pitchFamily="18" charset="0"/>
                <a:cs typeface="Aptos Serif" panose="02020604070405020304" pitchFamily="18" charset="0"/>
              </a:rPr>
              <a:t>Introduction to diffCOD Framework</a:t>
            </a:r>
            <a:endParaRPr lang="en-IL" sz="2400">
              <a:solidFill>
                <a:schemeClr val="tx1"/>
              </a:solidFill>
              <a:latin typeface="Aptos Serif" panose="02020604070405020304" pitchFamily="18" charset="0"/>
              <a:cs typeface="Aptos Serif" panose="02020604070405020304" pitchFamily="18" charset="0"/>
            </a:endParaRPr>
          </a:p>
        </p:txBody>
      </p:sp>
      <p:sp>
        <p:nvSpPr>
          <p:cNvPr id="9" name="Rectangle 8">
            <a:extLst>
              <a:ext uri="{FF2B5EF4-FFF2-40B4-BE49-F238E27FC236}">
                <a16:creationId xmlns:a16="http://schemas.microsoft.com/office/drawing/2014/main" id="{FB403EBD-907E-4D59-98D4-A72CD1063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מציין מיקום תוכן 2">
            <a:extLst>
              <a:ext uri="{FF2B5EF4-FFF2-40B4-BE49-F238E27FC236}">
                <a16:creationId xmlns:a16="http://schemas.microsoft.com/office/drawing/2014/main" id="{22EDA179-9C4F-7653-E7EE-BFB6868D64BB}"/>
              </a:ext>
            </a:extLst>
          </p:cNvPr>
          <p:cNvSpPr>
            <a:spLocks noGrp="1"/>
          </p:cNvSpPr>
          <p:nvPr>
            <p:ph idx="1"/>
          </p:nvPr>
        </p:nvSpPr>
        <p:spPr>
          <a:xfrm>
            <a:off x="6049182" y="802638"/>
            <a:ext cx="5408696" cy="5252722"/>
          </a:xfrm>
        </p:spPr>
        <p:txBody>
          <a:bodyPr anchor="ctr">
            <a:normAutofit/>
          </a:bodyPr>
          <a:lstStyle/>
          <a:p>
            <a:pPr rtl="0"/>
            <a:r>
              <a:rPr lang="en-US" sz="2400">
                <a:solidFill>
                  <a:schemeClr val="bg1"/>
                </a:solidFill>
                <a:latin typeface="Aptos Serif" panose="02020604070405020304" pitchFamily="18" charset="0"/>
                <a:cs typeface="Aptos Serif" panose="02020604070405020304" pitchFamily="18" charset="0"/>
              </a:rPr>
              <a:t>Diffusion Models: Approach COD (Camouflaged Object Detection) as a denoising process</a:t>
            </a:r>
          </a:p>
          <a:p>
            <a:pPr rtl="0"/>
            <a:endParaRPr lang="en-US" sz="2400">
              <a:solidFill>
                <a:schemeClr val="bg1"/>
              </a:solidFill>
              <a:latin typeface="Aptos Serif" panose="02020604070405020304" pitchFamily="18" charset="0"/>
              <a:cs typeface="Aptos Serif" panose="02020604070405020304" pitchFamily="18" charset="0"/>
            </a:endParaRPr>
          </a:p>
          <a:p>
            <a:pPr rtl="0"/>
            <a:r>
              <a:rPr lang="en-US" sz="2400">
                <a:solidFill>
                  <a:schemeClr val="bg1"/>
                </a:solidFill>
                <a:latin typeface="Aptos Serif" panose="02020604070405020304" pitchFamily="18" charset="0"/>
                <a:cs typeface="Aptos Serif" panose="02020604070405020304" pitchFamily="18" charset="0"/>
              </a:rPr>
              <a:t>Training Process: The model learns to recognize objects within noised images using the reverse diffusion process</a:t>
            </a:r>
          </a:p>
          <a:p>
            <a:pPr marL="0" indent="0" rtl="0">
              <a:buNone/>
            </a:pPr>
            <a:endParaRPr lang="en-US" sz="2400">
              <a:solidFill>
                <a:schemeClr val="bg1"/>
              </a:solidFill>
              <a:latin typeface="Aptos Serif" panose="02020604070405020304" pitchFamily="18" charset="0"/>
              <a:cs typeface="Aptos Serif" panose="02020604070405020304" pitchFamily="18" charset="0"/>
            </a:endParaRPr>
          </a:p>
          <a:p>
            <a:pPr rtl="0"/>
            <a:r>
              <a:rPr lang="en-US" sz="2400">
                <a:solidFill>
                  <a:schemeClr val="bg1"/>
                </a:solidFill>
                <a:latin typeface="Aptos Serif" panose="02020604070405020304" pitchFamily="18" charset="0"/>
                <a:cs typeface="Aptos Serif" panose="02020604070405020304" pitchFamily="18" charset="0"/>
              </a:rPr>
              <a:t>Key Component: Injection Attention Module (IAM) enhances the denoising capability</a:t>
            </a:r>
          </a:p>
          <a:p>
            <a:pPr rtl="0"/>
            <a:endParaRPr lang="en-IL">
              <a:solidFill>
                <a:schemeClr val="bg1"/>
              </a:solidFill>
            </a:endParaRPr>
          </a:p>
        </p:txBody>
      </p:sp>
      <p:sp>
        <p:nvSpPr>
          <p:cNvPr id="4" name="מציין מיקום של מספר שקופית 3">
            <a:extLst>
              <a:ext uri="{FF2B5EF4-FFF2-40B4-BE49-F238E27FC236}">
                <a16:creationId xmlns:a16="http://schemas.microsoft.com/office/drawing/2014/main" id="{5D3E3C2F-4944-318D-296C-DA3AB93ECEA2}"/>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4F1A4906-F6B6-460D-8B9B-6AEDD27EBA90}" type="slidenum">
              <a:rPr lang="en-IL" smtClean="0"/>
              <a:pPr>
                <a:lnSpc>
                  <a:spcPct val="90000"/>
                </a:lnSpc>
                <a:spcAft>
                  <a:spcPts val="600"/>
                </a:spcAft>
              </a:pPr>
              <a:t>5</a:t>
            </a:fld>
            <a:endParaRPr lang="en-IL"/>
          </a:p>
        </p:txBody>
      </p:sp>
    </p:spTree>
    <p:extLst>
      <p:ext uri="{BB962C8B-B14F-4D97-AF65-F5344CB8AC3E}">
        <p14:creationId xmlns:p14="http://schemas.microsoft.com/office/powerpoint/2010/main" val="2246213977"/>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4E8D67C-2924-5A20-6532-2251CC8AAF98}"/>
              </a:ext>
            </a:extLst>
          </p:cNvPr>
          <p:cNvSpPr>
            <a:spLocks noGrp="1"/>
          </p:cNvSpPr>
          <p:nvPr>
            <p:ph type="title"/>
          </p:nvPr>
        </p:nvSpPr>
        <p:spPr>
          <a:xfrm>
            <a:off x="542636" y="139701"/>
            <a:ext cx="10515600" cy="977899"/>
          </a:xfrm>
        </p:spPr>
        <p:txBody>
          <a:bodyPr>
            <a:normAutofit/>
          </a:bodyPr>
          <a:lstStyle/>
          <a:p>
            <a:pPr algn="ctr" rtl="0"/>
            <a:r>
              <a:rPr lang="en-US">
                <a:latin typeface="Aptos Serif" panose="02020604070405020304" pitchFamily="18" charset="0"/>
                <a:cs typeface="Aptos Serif" panose="02020604070405020304" pitchFamily="18" charset="0"/>
              </a:rPr>
              <a:t>Medical Images Overview</a:t>
            </a:r>
            <a:endParaRPr lang="en-IL">
              <a:latin typeface="Aptos Serif" panose="02020604070405020304" pitchFamily="18" charset="0"/>
              <a:cs typeface="Aptos Serif" panose="02020604070405020304" pitchFamily="18" charset="0"/>
            </a:endParaRPr>
          </a:p>
        </p:txBody>
      </p:sp>
      <p:sp>
        <p:nvSpPr>
          <p:cNvPr id="4" name="מציין מיקום של מספר שקופית 3">
            <a:extLst>
              <a:ext uri="{FF2B5EF4-FFF2-40B4-BE49-F238E27FC236}">
                <a16:creationId xmlns:a16="http://schemas.microsoft.com/office/drawing/2014/main" id="{8D309FD9-EE40-BE26-8FEF-585A043F7DD6}"/>
              </a:ext>
            </a:extLst>
          </p:cNvPr>
          <p:cNvSpPr>
            <a:spLocks noGrp="1"/>
          </p:cNvSpPr>
          <p:nvPr>
            <p:ph type="sldNum" sz="quarter" idx="12"/>
          </p:nvPr>
        </p:nvSpPr>
        <p:spPr/>
        <p:txBody>
          <a:bodyPr/>
          <a:lstStyle/>
          <a:p>
            <a:fld id="{4F1A4906-F6B6-460D-8B9B-6AEDD27EBA90}" type="slidenum">
              <a:rPr lang="en-IL" smtClean="0"/>
              <a:t>6</a:t>
            </a:fld>
            <a:endParaRPr lang="en-IL"/>
          </a:p>
        </p:txBody>
      </p:sp>
      <p:pic>
        <p:nvPicPr>
          <p:cNvPr id="6" name="תמונה 5">
            <a:extLst>
              <a:ext uri="{FF2B5EF4-FFF2-40B4-BE49-F238E27FC236}">
                <a16:creationId xmlns:a16="http://schemas.microsoft.com/office/drawing/2014/main" id="{79109AC1-4845-AAA1-7492-38BA1FAB5AAE}"/>
              </a:ext>
            </a:extLst>
          </p:cNvPr>
          <p:cNvPicPr>
            <a:picLocks noChangeAspect="1"/>
          </p:cNvPicPr>
          <p:nvPr/>
        </p:nvPicPr>
        <p:blipFill>
          <a:blip r:embed="rId3"/>
          <a:stretch>
            <a:fillRect/>
          </a:stretch>
        </p:blipFill>
        <p:spPr>
          <a:xfrm>
            <a:off x="7236749" y="3971852"/>
            <a:ext cx="4857296" cy="2044699"/>
          </a:xfrm>
          <a:prstGeom prst="rect">
            <a:avLst/>
          </a:prstGeom>
        </p:spPr>
      </p:pic>
      <p:sp>
        <p:nvSpPr>
          <p:cNvPr id="8" name="מציין מיקום תוכן 7">
            <a:extLst>
              <a:ext uri="{FF2B5EF4-FFF2-40B4-BE49-F238E27FC236}">
                <a16:creationId xmlns:a16="http://schemas.microsoft.com/office/drawing/2014/main" id="{C4A77478-F349-AE18-4E49-8681E901746D}"/>
              </a:ext>
            </a:extLst>
          </p:cNvPr>
          <p:cNvSpPr>
            <a:spLocks noGrp="1"/>
          </p:cNvSpPr>
          <p:nvPr>
            <p:ph idx="1"/>
          </p:nvPr>
        </p:nvSpPr>
        <p:spPr>
          <a:xfrm>
            <a:off x="859536" y="1571617"/>
            <a:ext cx="7729728" cy="3101983"/>
          </a:xfrm>
        </p:spPr>
        <p:txBody>
          <a:bodyPr>
            <a:normAutofit fontScale="92500" lnSpcReduction="20000"/>
          </a:bodyPr>
          <a:lstStyle/>
          <a:p>
            <a:pPr marL="0" indent="0">
              <a:buNone/>
            </a:pPr>
            <a:r>
              <a:rPr lang="en-US" b="1" dirty="0"/>
              <a:t>MRI Characteristics:</a:t>
            </a:r>
          </a:p>
          <a:p>
            <a:r>
              <a:rPr lang="en-US" dirty="0"/>
              <a:t>3D structure, grayscale, and varied modalities (T1, T2, FLAIR).</a:t>
            </a:r>
          </a:p>
          <a:p>
            <a:r>
              <a:rPr lang="en-US" dirty="0"/>
              <a:t>Class Imbalance: Sparse pathological findings compared to healthy tissue.</a:t>
            </a:r>
          </a:p>
          <a:p>
            <a:pPr marL="0" indent="0">
              <a:buNone/>
            </a:pPr>
            <a:endParaRPr lang="en-US" dirty="0"/>
          </a:p>
          <a:p>
            <a:pPr marL="0" indent="0">
              <a:buNone/>
            </a:pPr>
            <a:r>
              <a:rPr lang="en-US" b="1" dirty="0"/>
              <a:t>Using MRI datasets cause the model focuses on: </a:t>
            </a:r>
            <a:endParaRPr lang="en-US" dirty="0"/>
          </a:p>
          <a:p>
            <a:r>
              <a:rPr lang="en-US" dirty="0"/>
              <a:t>Segmentation: Identifying key regions like abnormalities or tissues.  </a:t>
            </a:r>
          </a:p>
          <a:p>
            <a:r>
              <a:rPr lang="en-US" dirty="0"/>
              <a:t>Preprocessing: Normalizing, reducing artifacts, and standardizing resolution.  </a:t>
            </a:r>
          </a:p>
          <a:p>
            <a:r>
              <a:rPr lang="en-US" dirty="0"/>
              <a:t>Robustness: Handling noise, artifacts, and scanner variability.  </a:t>
            </a:r>
          </a:p>
          <a:p>
            <a:r>
              <a:rPr lang="en-US" dirty="0"/>
              <a:t>3D Context: Leveraging spatial relationships for better analysis. </a:t>
            </a:r>
          </a:p>
        </p:txBody>
      </p:sp>
    </p:spTree>
    <p:extLst>
      <p:ext uri="{BB962C8B-B14F-4D97-AF65-F5344CB8AC3E}">
        <p14:creationId xmlns:p14="http://schemas.microsoft.com/office/powerpoint/2010/main" val="1381012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20F9670-49DD-CE7B-3F88-6C88D79206F1}"/>
              </a:ext>
            </a:extLst>
          </p:cNvPr>
          <p:cNvSpPr>
            <a:spLocks noGrp="1"/>
          </p:cNvSpPr>
          <p:nvPr>
            <p:ph type="title"/>
          </p:nvPr>
        </p:nvSpPr>
        <p:spPr>
          <a:xfrm>
            <a:off x="838200" y="365125"/>
            <a:ext cx="10515600" cy="857885"/>
          </a:xfrm>
        </p:spPr>
        <p:txBody>
          <a:bodyPr/>
          <a:lstStyle/>
          <a:p>
            <a:pPr algn="ctr" rtl="0"/>
            <a:r>
              <a:rPr lang="en-US">
                <a:latin typeface="Aptos Serif" panose="02020604070405020304" pitchFamily="18" charset="0"/>
                <a:cs typeface="Aptos Serif" panose="02020604070405020304" pitchFamily="18" charset="0"/>
              </a:rPr>
              <a:t>Forward DIFFUSION process</a:t>
            </a:r>
            <a:endParaRPr lang="en-IL">
              <a:latin typeface="Aptos Serif" panose="02020604070405020304" pitchFamily="18" charset="0"/>
              <a:cs typeface="Aptos Serif" panose="02020604070405020304" pitchFamily="18" charset="0"/>
            </a:endParaRPr>
          </a:p>
        </p:txBody>
      </p:sp>
      <p:sp>
        <p:nvSpPr>
          <p:cNvPr id="3" name="מציין מיקום של מספר שקופית 2">
            <a:extLst>
              <a:ext uri="{FF2B5EF4-FFF2-40B4-BE49-F238E27FC236}">
                <a16:creationId xmlns:a16="http://schemas.microsoft.com/office/drawing/2014/main" id="{9A706AF6-074D-E800-75AA-5FC8DDE3CC0A}"/>
              </a:ext>
            </a:extLst>
          </p:cNvPr>
          <p:cNvSpPr>
            <a:spLocks noGrp="1"/>
          </p:cNvSpPr>
          <p:nvPr>
            <p:ph type="sldNum" sz="quarter" idx="12"/>
          </p:nvPr>
        </p:nvSpPr>
        <p:spPr/>
        <p:txBody>
          <a:bodyPr/>
          <a:lstStyle/>
          <a:p>
            <a:fld id="{4F1A4906-F6B6-460D-8B9B-6AEDD27EBA90}" type="slidenum">
              <a:rPr lang="en-IL" smtClean="0"/>
              <a:t>7</a:t>
            </a:fld>
            <a:endParaRPr lang="en-IL"/>
          </a:p>
        </p:txBody>
      </p:sp>
      <p:pic>
        <p:nvPicPr>
          <p:cNvPr id="5" name="תמונה 4" descr="תמונה שמכילה צילום מסך, תרשים&#10;&#10;התיאור נוצר באופן אוטומטי">
            <a:extLst>
              <a:ext uri="{FF2B5EF4-FFF2-40B4-BE49-F238E27FC236}">
                <a16:creationId xmlns:a16="http://schemas.microsoft.com/office/drawing/2014/main" id="{916B2472-A67F-0EBE-9FFB-1BB85F61C7CB}"/>
              </a:ext>
            </a:extLst>
          </p:cNvPr>
          <p:cNvPicPr>
            <a:picLocks noChangeAspect="1"/>
          </p:cNvPicPr>
          <p:nvPr/>
        </p:nvPicPr>
        <p:blipFill>
          <a:blip r:embed="rId3"/>
          <a:stretch>
            <a:fillRect/>
          </a:stretch>
        </p:blipFill>
        <p:spPr>
          <a:xfrm>
            <a:off x="2824024" y="4981427"/>
            <a:ext cx="6347514" cy="1273133"/>
          </a:xfrm>
          <a:prstGeom prst="rect">
            <a:avLst/>
          </a:prstGeom>
        </p:spPr>
      </p:pic>
      <mc:AlternateContent xmlns:mc="http://schemas.openxmlformats.org/markup-compatibility/2006" xmlns:a14="http://schemas.microsoft.com/office/drawing/2010/main">
        <mc:Choice Requires="a14">
          <p:sp>
            <p:nvSpPr>
              <p:cNvPr id="6" name="תיבת טקסט 5">
                <a:extLst>
                  <a:ext uri="{FF2B5EF4-FFF2-40B4-BE49-F238E27FC236}">
                    <a16:creationId xmlns:a16="http://schemas.microsoft.com/office/drawing/2014/main" id="{029177F5-FCF6-C19A-D459-35F66CD32EDA}"/>
                  </a:ext>
                </a:extLst>
              </p:cNvPr>
              <p:cNvSpPr txBox="1"/>
              <p:nvPr/>
            </p:nvSpPr>
            <p:spPr>
              <a:xfrm>
                <a:off x="1093320" y="1463789"/>
                <a:ext cx="8915679" cy="3276859"/>
              </a:xfrm>
              <a:prstGeom prst="rect">
                <a:avLst/>
              </a:prstGeom>
              <a:noFill/>
            </p:spPr>
            <p:txBody>
              <a:bodyPr wrap="square" rtlCol="0">
                <a:spAutoFit/>
              </a:bodyPr>
              <a:lstStyle/>
              <a:p>
                <a:pPr marL="285750" indent="-285750" algn="l" rtl="0">
                  <a:buFont typeface="Arial" panose="020B0604020202020204" pitchFamily="34" charset="0"/>
                  <a:buChar char="•"/>
                </a:pPr>
                <a:r>
                  <a:rPr lang="en-US" b="1">
                    <a:latin typeface="Aptos Serif" panose="02020604070405020304" pitchFamily="18" charset="0"/>
                    <a:ea typeface="Calibri" panose="020F0502020204030204" pitchFamily="34" charset="0"/>
                    <a:cs typeface="Aptos Serif" panose="02020604070405020304" pitchFamily="18" charset="0"/>
                  </a:rPr>
                  <a:t>Noise Addition</a:t>
                </a:r>
                <a:r>
                  <a:rPr lang="en-US">
                    <a:latin typeface="Aptos Serif" panose="02020604070405020304" pitchFamily="18" charset="0"/>
                    <a:ea typeface="Calibri" panose="020F0502020204030204" pitchFamily="34" charset="0"/>
                    <a:cs typeface="Aptos Serif" panose="02020604070405020304" pitchFamily="18" charset="0"/>
                  </a:rPr>
                  <a:t>: Gradually add noise (e.g., Gaussian, salt-and-pepper) to an image, step by step, making it progressively noisier.</a:t>
                </a:r>
                <a:br>
                  <a:rPr lang="en-US">
                    <a:latin typeface="Aptos Serif" panose="02020604070405020304" pitchFamily="18" charset="0"/>
                    <a:ea typeface="Calibri" panose="020F0502020204030204" pitchFamily="34" charset="0"/>
                    <a:cs typeface="Aptos Serif" panose="02020604070405020304" pitchFamily="18" charset="0"/>
                  </a:rPr>
                </a:br>
                <a:endParaRPr lang="en-US">
                  <a:latin typeface="Aptos Serif" panose="02020604070405020304" pitchFamily="18" charset="0"/>
                  <a:ea typeface="Calibri" panose="020F0502020204030204" pitchFamily="34" charset="0"/>
                  <a:cs typeface="Aptos Serif" panose="02020604070405020304" pitchFamily="18" charset="0"/>
                </a:endParaRPr>
              </a:p>
              <a:p>
                <a:pPr marL="285750" indent="-285750">
                  <a:buFont typeface="Arial" panose="020B0604020202020204" pitchFamily="34" charset="0"/>
                  <a:buChar char="•"/>
                </a:pPr>
                <a:r>
                  <a:rPr lang="en-US" b="1">
                    <a:latin typeface="Aptos Serif" panose="02020604070405020304" pitchFamily="18" charset="0"/>
                    <a:ea typeface="Calibri" panose="020F0502020204030204" pitchFamily="34" charset="0"/>
                    <a:cs typeface="Aptos Serif" panose="02020604070405020304" pitchFamily="18" charset="0"/>
                  </a:rPr>
                  <a:t>Probabilistic Transiting</a:t>
                </a:r>
                <a:r>
                  <a:rPr lang="en-US">
                    <a:latin typeface="Aptos Serif" panose="02020604070405020304" pitchFamily="18" charset="0"/>
                    <a:ea typeface="Calibri" panose="020F0502020204030204" pitchFamily="34" charset="0"/>
                    <a:cs typeface="Aptos Serif" panose="02020604070405020304" pitchFamily="18" charset="0"/>
                  </a:rPr>
                  <a:t>: Model each step as a probabilistic transition with the noisy image at each time step</a:t>
                </a:r>
                <a14:m>
                  <m:oMath xmlns:m="http://schemas.openxmlformats.org/officeDocument/2006/math">
                    <m:r>
                      <a:rPr lang="en-US">
                        <a:latin typeface="Cambria Math" panose="02040503050406030204" pitchFamily="18" charset="0"/>
                        <a:ea typeface="Calibri" panose="020F0502020204030204" pitchFamily="34" charset="0"/>
                        <a:cs typeface="Aptos Serif" panose="02020604070405020304" pitchFamily="18" charset="0"/>
                      </a:rPr>
                      <m:t> </m:t>
                    </m:r>
                    <m:sSub>
                      <m:sSubPr>
                        <m:ctrlPr>
                          <a:rPr lang="en-IL" i="1">
                            <a:latin typeface="Cambria Math" panose="02040503050406030204" pitchFamily="18" charset="0"/>
                            <a:ea typeface="Calibri" panose="020F0502020204030204" pitchFamily="34" charset="0"/>
                            <a:cs typeface="Aptos Serif" panose="02020604070405020304" pitchFamily="18" charset="0"/>
                          </a:rPr>
                        </m:ctrlPr>
                      </m:sSubPr>
                      <m:e>
                        <m:r>
                          <a:rPr lang="en-US">
                            <a:latin typeface="Cambria Math" panose="02040503050406030204" pitchFamily="18" charset="0"/>
                            <a:ea typeface="Calibri" panose="020F0502020204030204" pitchFamily="34" charset="0"/>
                            <a:cs typeface="Aptos Serif" panose="02020604070405020304" pitchFamily="18" charset="0"/>
                          </a:rPr>
                          <m:t>𝑥</m:t>
                        </m:r>
                      </m:e>
                      <m:sub>
                        <m:r>
                          <a:rPr lang="en-US">
                            <a:latin typeface="Cambria Math" panose="02040503050406030204" pitchFamily="18" charset="0"/>
                            <a:ea typeface="Calibri" panose="020F0502020204030204" pitchFamily="34" charset="0"/>
                            <a:cs typeface="Aptos Serif" panose="02020604070405020304" pitchFamily="18" charset="0"/>
                          </a:rPr>
                          <m:t>𝑡</m:t>
                        </m:r>
                      </m:sub>
                    </m:sSub>
                  </m:oMath>
                </a14:m>
                <a:r>
                  <a:rPr lang="en-US">
                    <a:latin typeface="Aptos Serif" panose="02020604070405020304" pitchFamily="18" charset="0"/>
                    <a:ea typeface="Calibri" panose="020F0502020204030204" pitchFamily="34" charset="0"/>
                    <a:cs typeface="Aptos Serif" panose="02020604070405020304" pitchFamily="18" charset="0"/>
                  </a:rPr>
                  <a:t>​ conditioned on the previous step</a:t>
                </a:r>
                <a14:m>
                  <m:oMath xmlns:m="http://schemas.openxmlformats.org/officeDocument/2006/math">
                    <m:r>
                      <a:rPr lang="en-US">
                        <a:latin typeface="Cambria Math" panose="02040503050406030204" pitchFamily="18" charset="0"/>
                        <a:ea typeface="Calibri" panose="020F0502020204030204" pitchFamily="34" charset="0"/>
                        <a:cs typeface="Aptos Serif" panose="02020604070405020304" pitchFamily="18" charset="0"/>
                      </a:rPr>
                      <m:t> </m:t>
                    </m:r>
                    <m:sSub>
                      <m:sSubPr>
                        <m:ctrlPr>
                          <a:rPr lang="en-IL" i="1">
                            <a:latin typeface="Cambria Math" panose="02040503050406030204" pitchFamily="18" charset="0"/>
                            <a:ea typeface="Calibri" panose="020F0502020204030204" pitchFamily="34" charset="0"/>
                            <a:cs typeface="Aptos Serif" panose="02020604070405020304" pitchFamily="18" charset="0"/>
                          </a:rPr>
                        </m:ctrlPr>
                      </m:sSubPr>
                      <m:e>
                        <m:r>
                          <a:rPr lang="en-US">
                            <a:latin typeface="Cambria Math" panose="02040503050406030204" pitchFamily="18" charset="0"/>
                            <a:ea typeface="Calibri" panose="020F0502020204030204" pitchFamily="34" charset="0"/>
                            <a:cs typeface="Aptos Serif" panose="02020604070405020304" pitchFamily="18" charset="0"/>
                          </a:rPr>
                          <m:t>𝑥</m:t>
                        </m:r>
                      </m:e>
                      <m:sub>
                        <m:r>
                          <a:rPr lang="en-US">
                            <a:latin typeface="Cambria Math" panose="02040503050406030204" pitchFamily="18" charset="0"/>
                            <a:ea typeface="Calibri" panose="020F0502020204030204" pitchFamily="34" charset="0"/>
                            <a:cs typeface="Aptos Serif" panose="02020604070405020304" pitchFamily="18" charset="0"/>
                          </a:rPr>
                          <m:t>𝑡</m:t>
                        </m:r>
                        <m:r>
                          <a:rPr lang="en-US">
                            <a:latin typeface="Cambria Math" panose="02040503050406030204" pitchFamily="18" charset="0"/>
                            <a:ea typeface="Calibri" panose="020F0502020204030204" pitchFamily="34" charset="0"/>
                            <a:cs typeface="Aptos Serif" panose="02020604070405020304" pitchFamily="18" charset="0"/>
                          </a:rPr>
                          <m:t>−1</m:t>
                        </m:r>
                      </m:sub>
                    </m:sSub>
                  </m:oMath>
                </a14:m>
                <a:r>
                  <a:rPr lang="en-US">
                    <a:latin typeface="Aptos Serif" panose="02020604070405020304" pitchFamily="18" charset="0"/>
                    <a:ea typeface="Calibri" panose="020F0502020204030204" pitchFamily="34" charset="0"/>
                    <a:cs typeface="Aptos Serif" panose="02020604070405020304" pitchFamily="18" charset="0"/>
                  </a:rPr>
                  <a:t>​, for gaussian and salt-and-pepper noise: </a:t>
                </a:r>
                <a:br>
                  <a:rPr lang="en-US">
                    <a:latin typeface="Aptos Serif" panose="02020604070405020304" pitchFamily="18" charset="0"/>
                    <a:ea typeface="Calibri" panose="020F0502020204030204" pitchFamily="34" charset="0"/>
                    <a:cs typeface="Aptos Serif" panose="02020604070405020304" pitchFamily="18" charset="0"/>
                  </a:rPr>
                </a:br>
                <a:br>
                  <a:rPr lang="en-US">
                    <a:latin typeface="Aptos Serif" panose="02020604070405020304" pitchFamily="18" charset="0"/>
                    <a:cs typeface="Aptos Serif" panose="02020604070405020304" pitchFamily="18" charset="0"/>
                  </a:rPr>
                </a:br>
                <a:r>
                  <a:rPr lang="en-US">
                    <a:latin typeface="Aptos Serif" panose="02020604070405020304" pitchFamily="18" charset="0"/>
                    <a:cs typeface="Aptos Serif" panose="02020604070405020304" pitchFamily="18" charset="0"/>
                  </a:rPr>
                  <a:t>	</a:t>
                </a:r>
                <a14:m>
                  <m:oMath xmlns:m="http://schemas.openxmlformats.org/officeDocument/2006/math">
                    <m:r>
                      <m:rPr>
                        <m:sty m:val="p"/>
                      </m:rPr>
                      <a:rPr lang="en-US" smtClean="0">
                        <a:latin typeface="Cambria Math" panose="02040503050406030204" pitchFamily="18" charset="0"/>
                      </a:rPr>
                      <m:t>q</m:t>
                    </m:r>
                    <m:d>
                      <m:dPr>
                        <m:sepChr m:val="∣"/>
                        <m:ctrlPr>
                          <a:rPr lang="en-IL" i="1">
                            <a:latin typeface="Cambria Math" panose="02040503050406030204" pitchFamily="18" charset="0"/>
                          </a:rPr>
                        </m:ctrlPr>
                      </m:dPr>
                      <m:e>
                        <m:sSub>
                          <m:sSubPr>
                            <m:ctrlPr>
                              <a:rPr lang="en-IL"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e>
                        <m:sSub>
                          <m:sSubPr>
                            <m:ctrlPr>
                              <a:rPr lang="en-IL"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r>
                      <a:rPr lang="en-US">
                        <a:latin typeface="Cambria Math" panose="02040503050406030204" pitchFamily="18" charset="0"/>
                      </a:rPr>
                      <m:t>=  </m:t>
                    </m:r>
                    <m:r>
                      <a:rPr lang="en-US" i="1">
                        <a:latin typeface="Cambria Math" panose="02040503050406030204" pitchFamily="18" charset="0"/>
                      </a:rPr>
                      <m:t>𝑁</m:t>
                    </m:r>
                    <m:d>
                      <m:dPr>
                        <m:ctrlPr>
                          <a:rPr lang="en-IL" i="1">
                            <a:latin typeface="Cambria Math" panose="02040503050406030204" pitchFamily="18" charset="0"/>
                          </a:rPr>
                        </m:ctrlPr>
                      </m:dPr>
                      <m:e>
                        <m:sSub>
                          <m:sSubPr>
                            <m:ctrlPr>
                              <a:rPr lang="en-IL"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a:latin typeface="Cambria Math" panose="02040503050406030204" pitchFamily="18" charset="0"/>
                          </a:rPr>
                          <m:t>, </m:t>
                        </m:r>
                        <m:rad>
                          <m:radPr>
                            <m:degHide m:val="on"/>
                            <m:ctrlPr>
                              <a:rPr lang="en-IL" i="1">
                                <a:latin typeface="Cambria Math" panose="02040503050406030204" pitchFamily="18" charset="0"/>
                              </a:rPr>
                            </m:ctrlPr>
                          </m:radPr>
                          <m:deg/>
                          <m:e>
                            <m:r>
                              <a:rPr lang="en-US">
                                <a:latin typeface="Cambria Math" panose="02040503050406030204" pitchFamily="18" charset="0"/>
                              </a:rPr>
                              <m:t>1</m:t>
                            </m:r>
                            <m:r>
                              <a:rPr lang="en-US" i="1">
                                <a:latin typeface="Cambria Math" panose="02040503050406030204" pitchFamily="18" charset="0"/>
                              </a:rPr>
                              <m:t>−</m:t>
                            </m:r>
                            <m:sSub>
                              <m:sSubPr>
                                <m:ctrlPr>
                                  <a:rPr lang="en-IL"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𝑡</m:t>
                                </m:r>
                              </m:sub>
                            </m:sSub>
                          </m:e>
                        </m:rad>
                        <m:sSub>
                          <m:sSubPr>
                            <m:ctrlPr>
                              <a:rPr lang="en-IL"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a:latin typeface="Cambria Math" panose="02040503050406030204" pitchFamily="18" charset="0"/>
                          </a:rPr>
                          <m:t> ,</m:t>
                        </m:r>
                        <m:sSub>
                          <m:sSubPr>
                            <m:ctrlPr>
                              <a:rPr lang="en-IL"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𝑡</m:t>
                            </m:r>
                          </m:sub>
                        </m:sSub>
                        <m:r>
                          <a:rPr lang="en-US" i="1">
                            <a:latin typeface="Cambria Math" panose="02040503050406030204" pitchFamily="18" charset="0"/>
                          </a:rPr>
                          <m:t>𝐼</m:t>
                        </m:r>
                      </m:e>
                    </m:d>
                  </m:oMath>
                </a14:m>
                <a:r>
                  <a:rPr lang="en-US">
                    <a:latin typeface="Aptos Serif" panose="02020604070405020304" pitchFamily="18" charset="0"/>
                    <a:cs typeface="Aptos Serif" panose="02020604070405020304" pitchFamily="18" charset="0"/>
                  </a:rPr>
                  <a:t>       ,     </a:t>
                </a:r>
                <a14:m>
                  <m:oMath xmlns:m="http://schemas.openxmlformats.org/officeDocument/2006/math">
                    <m:r>
                      <m:rPr>
                        <m:sty m:val="p"/>
                      </m:rPr>
                      <a:rPr lang="en-US">
                        <a:latin typeface="Cambria Math" panose="02040503050406030204" pitchFamily="18" charset="0"/>
                      </a:rPr>
                      <m:t>q</m:t>
                    </m:r>
                    <m:d>
                      <m:dPr>
                        <m:sepChr m:val="∣"/>
                        <m:ctrlPr>
                          <a:rPr lang="en-IL" i="1">
                            <a:latin typeface="Cambria Math" panose="02040503050406030204" pitchFamily="18" charset="0"/>
                          </a:rPr>
                        </m:ctrlPr>
                      </m:dPr>
                      <m:e>
                        <m:sSub>
                          <m:sSubPr>
                            <m:ctrlPr>
                              <a:rPr lang="en-IL"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e>
                        <m:sSub>
                          <m:sSubPr>
                            <m:ctrlPr>
                              <a:rPr lang="en-IL"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IL"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𝑡</m:t>
                            </m:r>
                          </m:sub>
                        </m:sSub>
                      </m:e>
                    </m:d>
                    <m:r>
                      <a:rPr lang="en-US" b="0" i="1" smtClean="0">
                        <a:latin typeface="Cambria Math" panose="02040503050406030204" pitchFamily="18" charset="0"/>
                      </a:rPr>
                      <m:t>⋅</m:t>
                    </m:r>
                    <m:sSub>
                      <m:sSubPr>
                        <m:ctrlPr>
                          <a:rPr lang="en-IL"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IL"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𝑡</m:t>
                            </m:r>
                          </m:sub>
                        </m:sSub>
                      </m:num>
                      <m:den>
                        <m:r>
                          <a:rPr lang="en-US" b="0" i="1" smtClean="0">
                            <a:latin typeface="Cambria Math" panose="02040503050406030204" pitchFamily="18" charset="0"/>
                          </a:rPr>
                          <m:t>2</m:t>
                        </m:r>
                      </m:den>
                    </m:f>
                  </m:oMath>
                </a14:m>
                <a:endParaRPr lang="en-US">
                  <a:latin typeface="Aptos Serif" panose="02020604070405020304" pitchFamily="18" charset="0"/>
                  <a:cs typeface="Aptos Serif" panose="02020604070405020304" pitchFamily="18" charset="0"/>
                </a:endParaRPr>
              </a:p>
              <a:p>
                <a:pPr algn="l" rtl="0"/>
                <a:endParaRPr lang="en-IL">
                  <a:latin typeface="Aptos Serif" panose="02020604070405020304" pitchFamily="18" charset="0"/>
                  <a:cs typeface="Aptos Serif" panose="02020604070405020304" pitchFamily="18" charset="0"/>
                </a:endParaRPr>
              </a:p>
              <a:p>
                <a:pPr marL="285750" indent="-285750" algn="l" rtl="0">
                  <a:buFont typeface="Arial" panose="020B0604020202020204" pitchFamily="34" charset="0"/>
                  <a:buChar char="•"/>
                </a:pPr>
                <a:r>
                  <a:rPr lang="en-US" b="1">
                    <a:latin typeface="Aptos Serif" panose="02020604070405020304" pitchFamily="18" charset="0"/>
                    <a:ea typeface="Calibri" panose="020F0502020204030204" pitchFamily="34" charset="0"/>
                    <a:cs typeface="Aptos Serif" panose="02020604070405020304" pitchFamily="18" charset="0"/>
                  </a:rPr>
                  <a:t>Controlled Degradation</a:t>
                </a:r>
                <a:r>
                  <a:rPr lang="en-US">
                    <a:latin typeface="Aptos Serif" panose="02020604070405020304" pitchFamily="18" charset="0"/>
                    <a:ea typeface="Calibri" panose="020F0502020204030204" pitchFamily="34" charset="0"/>
                    <a:cs typeface="Aptos Serif" panose="02020604070405020304" pitchFamily="18" charset="0"/>
                  </a:rPr>
                  <a:t>: Simulate image degradation to train the model to reverse the noise and restore the original image.</a:t>
                </a:r>
                <a:endParaRPr lang="en-IL">
                  <a:latin typeface="Aptos Serif" panose="02020604070405020304" pitchFamily="18" charset="0"/>
                  <a:ea typeface="Calibri" panose="020F0502020204030204" pitchFamily="34" charset="0"/>
                  <a:cs typeface="Aptos Serif" panose="02020604070405020304" pitchFamily="18" charset="0"/>
                </a:endParaRPr>
              </a:p>
            </p:txBody>
          </p:sp>
        </mc:Choice>
        <mc:Fallback xmlns="">
          <p:sp>
            <p:nvSpPr>
              <p:cNvPr id="6" name="תיבת טקסט 5">
                <a:extLst>
                  <a:ext uri="{FF2B5EF4-FFF2-40B4-BE49-F238E27FC236}">
                    <a16:creationId xmlns:a16="http://schemas.microsoft.com/office/drawing/2014/main" id="{029177F5-FCF6-C19A-D459-35F66CD32EDA}"/>
                  </a:ext>
                </a:extLst>
              </p:cNvPr>
              <p:cNvSpPr txBox="1">
                <a:spLocks noRot="1" noChangeAspect="1" noMove="1" noResize="1" noEditPoints="1" noAdjustHandles="1" noChangeArrowheads="1" noChangeShapeType="1" noTextEdit="1"/>
              </p:cNvSpPr>
              <p:nvPr/>
            </p:nvSpPr>
            <p:spPr>
              <a:xfrm>
                <a:off x="1093320" y="1463789"/>
                <a:ext cx="8915679" cy="3276859"/>
              </a:xfrm>
              <a:prstGeom prst="rect">
                <a:avLst/>
              </a:prstGeom>
              <a:blipFill>
                <a:blip r:embed="rId4"/>
                <a:stretch>
                  <a:fillRect l="-410" t="-929" r="-137" b="-1673"/>
                </a:stretch>
              </a:blipFill>
            </p:spPr>
            <p:txBody>
              <a:bodyPr/>
              <a:lstStyle/>
              <a:p>
                <a:r>
                  <a:rPr lang="en-US">
                    <a:noFill/>
                  </a:rPr>
                  <a:t> </a:t>
                </a:r>
              </a:p>
            </p:txBody>
          </p:sp>
        </mc:Fallback>
      </mc:AlternateContent>
    </p:spTree>
    <p:extLst>
      <p:ext uri="{BB962C8B-B14F-4D97-AF65-F5344CB8AC3E}">
        <p14:creationId xmlns:p14="http://schemas.microsoft.com/office/powerpoint/2010/main" val="3624675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C1A2056-72C2-A486-1C28-682067605365}"/>
              </a:ext>
            </a:extLst>
          </p:cNvPr>
          <p:cNvSpPr>
            <a:spLocks noGrp="1"/>
          </p:cNvSpPr>
          <p:nvPr>
            <p:ph type="title"/>
          </p:nvPr>
        </p:nvSpPr>
        <p:spPr>
          <a:xfrm>
            <a:off x="426720" y="10795"/>
            <a:ext cx="10515600" cy="960755"/>
          </a:xfrm>
        </p:spPr>
        <p:txBody>
          <a:bodyPr/>
          <a:lstStyle/>
          <a:p>
            <a:pPr algn="ctr" rtl="0"/>
            <a:r>
              <a:rPr lang="en-US">
                <a:latin typeface="Aptos Serif" panose="02020604070405020304" pitchFamily="18" charset="0"/>
                <a:cs typeface="Aptos Serif" panose="02020604070405020304" pitchFamily="18" charset="0"/>
              </a:rPr>
              <a:t>Vision Transformer (ViT)</a:t>
            </a:r>
            <a:endParaRPr lang="en-IL">
              <a:latin typeface="Aptos Serif" panose="02020604070405020304" pitchFamily="18" charset="0"/>
              <a:cs typeface="Aptos Serif" panose="02020604070405020304" pitchFamily="18" charset="0"/>
            </a:endParaRPr>
          </a:p>
        </p:txBody>
      </p:sp>
      <p:sp>
        <p:nvSpPr>
          <p:cNvPr id="3" name="מציין מיקום תוכן 2">
            <a:extLst>
              <a:ext uri="{FF2B5EF4-FFF2-40B4-BE49-F238E27FC236}">
                <a16:creationId xmlns:a16="http://schemas.microsoft.com/office/drawing/2014/main" id="{2F9868F2-8452-F727-1B2F-0CFD5A4A4C3A}"/>
              </a:ext>
            </a:extLst>
          </p:cNvPr>
          <p:cNvSpPr>
            <a:spLocks noGrp="1"/>
          </p:cNvSpPr>
          <p:nvPr>
            <p:ph idx="1"/>
          </p:nvPr>
        </p:nvSpPr>
        <p:spPr>
          <a:xfrm>
            <a:off x="99060" y="1135829"/>
            <a:ext cx="6375152" cy="5711376"/>
          </a:xfrm>
        </p:spPr>
        <p:txBody>
          <a:bodyPr>
            <a:normAutofit/>
          </a:bodyPr>
          <a:lstStyle/>
          <a:p>
            <a:pPr marL="0" indent="0" algn="l" rtl="0">
              <a:buNone/>
            </a:pPr>
            <a:r>
              <a:rPr lang="en-US" sz="1600">
                <a:latin typeface="Aptos Serif" panose="02020604070405020304" pitchFamily="18" charset="0"/>
                <a:ea typeface="Calibri" panose="020F0502020204030204" pitchFamily="34" charset="0"/>
                <a:cs typeface="Aptos Serif" panose="02020604070405020304" pitchFamily="18" charset="0"/>
              </a:rPr>
              <a:t>The ViT is Used for image classification, detection, and segmentation, capturing local and global details. It’s also a backbone for multi-scale feature extraction in tasks like camouflaged object detection and image restoration.</a:t>
            </a:r>
          </a:p>
          <a:p>
            <a:pPr marL="0" indent="0" algn="l" rtl="0">
              <a:buNone/>
            </a:pPr>
            <a:endParaRPr lang="en-US" sz="1600">
              <a:latin typeface="Aptos Serif" panose="02020604070405020304" pitchFamily="18" charset="0"/>
              <a:ea typeface="Calibri" panose="020F0502020204030204" pitchFamily="34" charset="0"/>
              <a:cs typeface="Aptos Serif" panose="02020604070405020304" pitchFamily="18" charset="0"/>
            </a:endParaRPr>
          </a:p>
          <a:p>
            <a:pPr marL="0" indent="0" algn="l" rtl="0">
              <a:buNone/>
            </a:pPr>
            <a:r>
              <a:rPr lang="en-US" sz="1600" b="1">
                <a:latin typeface="Aptos Serif" panose="02020604070405020304" pitchFamily="18" charset="0"/>
                <a:ea typeface="Calibri" panose="020F0502020204030204" pitchFamily="34" charset="0"/>
                <a:cs typeface="Aptos Serif" panose="02020604070405020304" pitchFamily="18" charset="0"/>
              </a:rPr>
              <a:t>ViT Process:</a:t>
            </a:r>
            <a:br>
              <a:rPr lang="en-US" sz="1600" b="1">
                <a:latin typeface="Aptos Serif" panose="02020604070405020304" pitchFamily="18" charset="0"/>
                <a:ea typeface="Calibri" panose="020F0502020204030204" pitchFamily="34" charset="0"/>
                <a:cs typeface="Aptos Serif" panose="02020604070405020304" pitchFamily="18" charset="0"/>
              </a:rPr>
            </a:br>
            <a:endParaRPr lang="en-US" sz="1600" b="1">
              <a:latin typeface="Aptos Serif" panose="02020604070405020304" pitchFamily="18" charset="0"/>
              <a:ea typeface="Calibri" panose="020F0502020204030204" pitchFamily="34" charset="0"/>
              <a:cs typeface="Aptos Serif" panose="02020604070405020304" pitchFamily="18" charset="0"/>
            </a:endParaRPr>
          </a:p>
          <a:p>
            <a:pPr algn="l" rtl="0">
              <a:buFont typeface="Arial" panose="020B0604020202020204" pitchFamily="34" charset="0"/>
              <a:buChar char="•"/>
            </a:pPr>
            <a:r>
              <a:rPr lang="en-US" sz="1600" b="1">
                <a:latin typeface="Aptos Serif" panose="02020604070405020304" pitchFamily="18" charset="0"/>
                <a:ea typeface="Calibri" panose="020F0502020204030204" pitchFamily="34" charset="0"/>
                <a:cs typeface="Aptos Serif" panose="02020604070405020304" pitchFamily="18" charset="0"/>
              </a:rPr>
              <a:t>Patch Processing: </a:t>
            </a:r>
            <a:r>
              <a:rPr lang="en-US" sz="1600">
                <a:latin typeface="Aptos Serif" panose="02020604070405020304" pitchFamily="18" charset="0"/>
                <a:ea typeface="Calibri" panose="020F0502020204030204" pitchFamily="34" charset="0"/>
                <a:cs typeface="Aptos Serif" panose="02020604070405020304" pitchFamily="18" charset="0"/>
              </a:rPr>
              <a:t>Divides the image into patches, embeds each into a fixed-size vector.</a:t>
            </a:r>
            <a:br>
              <a:rPr lang="en-US" sz="1600">
                <a:latin typeface="Aptos Serif" panose="02020604070405020304" pitchFamily="18" charset="0"/>
                <a:ea typeface="Calibri" panose="020F0502020204030204" pitchFamily="34" charset="0"/>
                <a:cs typeface="Aptos Serif" panose="02020604070405020304" pitchFamily="18" charset="0"/>
              </a:rPr>
            </a:br>
            <a:endParaRPr lang="en-US" sz="1600">
              <a:latin typeface="Aptos Serif" panose="02020604070405020304" pitchFamily="18" charset="0"/>
              <a:ea typeface="Calibri" panose="020F0502020204030204" pitchFamily="34" charset="0"/>
              <a:cs typeface="Aptos Serif" panose="02020604070405020304" pitchFamily="18" charset="0"/>
            </a:endParaRPr>
          </a:p>
          <a:p>
            <a:pPr algn="l" rtl="0">
              <a:buFont typeface="Arial" panose="020B0604020202020204" pitchFamily="34" charset="0"/>
              <a:buChar char="•"/>
            </a:pPr>
            <a:r>
              <a:rPr lang="en-US" sz="1600" b="1">
                <a:latin typeface="Aptos Serif" panose="02020604070405020304" pitchFamily="18" charset="0"/>
                <a:ea typeface="Calibri" panose="020F0502020204030204" pitchFamily="34" charset="0"/>
                <a:cs typeface="Aptos Serif" panose="02020604070405020304" pitchFamily="18" charset="0"/>
              </a:rPr>
              <a:t>Positional Encoding: </a:t>
            </a:r>
            <a:r>
              <a:rPr lang="en-US" sz="1600">
                <a:latin typeface="Aptos Serif" panose="02020604070405020304" pitchFamily="18" charset="0"/>
                <a:ea typeface="Calibri" panose="020F0502020204030204" pitchFamily="34" charset="0"/>
                <a:cs typeface="Aptos Serif" panose="02020604070405020304" pitchFamily="18" charset="0"/>
              </a:rPr>
              <a:t>Adds spatial information to patch embeddings.</a:t>
            </a:r>
            <a:br>
              <a:rPr lang="en-US" sz="1600">
                <a:latin typeface="Aptos Serif" panose="02020604070405020304" pitchFamily="18" charset="0"/>
                <a:ea typeface="Calibri" panose="020F0502020204030204" pitchFamily="34" charset="0"/>
                <a:cs typeface="Aptos Serif" panose="02020604070405020304" pitchFamily="18" charset="0"/>
              </a:rPr>
            </a:br>
            <a:endParaRPr lang="en-US" sz="1600">
              <a:latin typeface="Aptos Serif" panose="02020604070405020304" pitchFamily="18" charset="0"/>
              <a:ea typeface="Calibri" panose="020F0502020204030204" pitchFamily="34" charset="0"/>
              <a:cs typeface="Aptos Serif" panose="02020604070405020304" pitchFamily="18" charset="0"/>
            </a:endParaRPr>
          </a:p>
          <a:p>
            <a:pPr algn="l" rtl="0">
              <a:buFont typeface="Arial" panose="020B0604020202020204" pitchFamily="34" charset="0"/>
              <a:buChar char="•"/>
            </a:pPr>
            <a:r>
              <a:rPr lang="en-US" sz="1600" b="1">
                <a:latin typeface="Aptos Serif" panose="02020604070405020304" pitchFamily="18" charset="0"/>
                <a:ea typeface="Calibri" panose="020F0502020204030204" pitchFamily="34" charset="0"/>
                <a:cs typeface="Aptos Serif" panose="02020604070405020304" pitchFamily="18" charset="0"/>
              </a:rPr>
              <a:t>Self-Attention Mechanism: </a:t>
            </a:r>
            <a:r>
              <a:rPr lang="en-US" sz="1600">
                <a:latin typeface="Aptos Serif" panose="02020604070405020304" pitchFamily="18" charset="0"/>
                <a:ea typeface="Calibri" panose="020F0502020204030204" pitchFamily="34" charset="0"/>
                <a:cs typeface="Aptos Serif" panose="02020604070405020304" pitchFamily="18" charset="0"/>
              </a:rPr>
              <a:t>Uses transformer layers to capture long-range dependencies.</a:t>
            </a:r>
            <a:br>
              <a:rPr lang="en-US" sz="1600">
                <a:latin typeface="Aptos Serif" panose="02020604070405020304" pitchFamily="18" charset="0"/>
                <a:ea typeface="Calibri" panose="020F0502020204030204" pitchFamily="34" charset="0"/>
                <a:cs typeface="Aptos Serif" panose="02020604070405020304" pitchFamily="18" charset="0"/>
              </a:rPr>
            </a:br>
            <a:endParaRPr lang="en-US" sz="1600">
              <a:latin typeface="Aptos Serif" panose="02020604070405020304" pitchFamily="18" charset="0"/>
              <a:ea typeface="Calibri" panose="020F0502020204030204" pitchFamily="34" charset="0"/>
              <a:cs typeface="Aptos Serif" panose="02020604070405020304" pitchFamily="18" charset="0"/>
            </a:endParaRPr>
          </a:p>
          <a:p>
            <a:pPr algn="l" rtl="0">
              <a:buFont typeface="Arial" panose="020B0604020202020204" pitchFamily="34" charset="0"/>
              <a:buChar char="•"/>
            </a:pPr>
            <a:r>
              <a:rPr lang="en-US" sz="1600" b="1">
                <a:latin typeface="Aptos Serif" panose="02020604070405020304" pitchFamily="18" charset="0"/>
                <a:ea typeface="Calibri" panose="020F0502020204030204" pitchFamily="34" charset="0"/>
                <a:cs typeface="Aptos Serif" panose="02020604070405020304" pitchFamily="18" charset="0"/>
              </a:rPr>
              <a:t>Multi-Scale Feature Extraction: </a:t>
            </a:r>
            <a:r>
              <a:rPr lang="en-US" sz="1600">
                <a:latin typeface="Aptos Serif" panose="02020604070405020304" pitchFamily="18" charset="0"/>
                <a:ea typeface="Calibri" panose="020F0502020204030204" pitchFamily="34" charset="0"/>
                <a:cs typeface="Aptos Serif" panose="02020604070405020304" pitchFamily="18" charset="0"/>
              </a:rPr>
              <a:t>Processes patches at various resolutions to capture detailed features.</a:t>
            </a:r>
            <a:endParaRPr lang="en-IL" sz="1600">
              <a:latin typeface="Aptos Serif" panose="02020604070405020304" pitchFamily="18" charset="0"/>
              <a:ea typeface="Calibri" panose="020F0502020204030204" pitchFamily="34" charset="0"/>
              <a:cs typeface="Aptos Serif" panose="02020604070405020304" pitchFamily="18" charset="0"/>
            </a:endParaRPr>
          </a:p>
        </p:txBody>
      </p:sp>
      <p:sp>
        <p:nvSpPr>
          <p:cNvPr id="5" name="מציין מיקום של מספר שקופית 4">
            <a:extLst>
              <a:ext uri="{FF2B5EF4-FFF2-40B4-BE49-F238E27FC236}">
                <a16:creationId xmlns:a16="http://schemas.microsoft.com/office/drawing/2014/main" id="{6CA05CB2-219A-DF14-F08A-6B5E358379EC}"/>
              </a:ext>
            </a:extLst>
          </p:cNvPr>
          <p:cNvSpPr>
            <a:spLocks noGrp="1"/>
          </p:cNvSpPr>
          <p:nvPr>
            <p:ph type="sldNum" sz="quarter" idx="12"/>
          </p:nvPr>
        </p:nvSpPr>
        <p:spPr/>
        <p:txBody>
          <a:bodyPr/>
          <a:lstStyle/>
          <a:p>
            <a:fld id="{4F1A4906-F6B6-460D-8B9B-6AEDD27EBA90}" type="slidenum">
              <a:rPr lang="en-IL" smtClean="0"/>
              <a:t>8</a:t>
            </a:fld>
            <a:endParaRPr lang="en-IL"/>
          </a:p>
        </p:txBody>
      </p:sp>
      <p:pic>
        <p:nvPicPr>
          <p:cNvPr id="4" name="Picture 2" descr="Vision transformer model adopted for classification of brain tumors from MRI. MLP: multilayer perceptron. * is the extra learnable patch embedding to be used by the final classification head.">
            <a:extLst>
              <a:ext uri="{FF2B5EF4-FFF2-40B4-BE49-F238E27FC236}">
                <a16:creationId xmlns:a16="http://schemas.microsoft.com/office/drawing/2014/main" id="{B26B51D0-C26B-CEE1-F7F3-CEEF17AA46D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33927" y="2417157"/>
            <a:ext cx="4808005" cy="2985380"/>
          </a:xfrm>
          <a:prstGeom prst="rect">
            <a:avLst/>
          </a:prstGeom>
          <a:noFill/>
          <a:ln>
            <a:solidFill>
              <a:schemeClr val="accent1"/>
            </a:solidFill>
          </a:ln>
        </p:spPr>
      </p:pic>
    </p:spTree>
    <p:extLst>
      <p:ext uri="{BB962C8B-B14F-4D97-AF65-F5344CB8AC3E}">
        <p14:creationId xmlns:p14="http://schemas.microsoft.com/office/powerpoint/2010/main" val="1742692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2E157F0-CF92-015D-0B5F-517FFAE06515}"/>
              </a:ext>
            </a:extLst>
          </p:cNvPr>
          <p:cNvSpPr>
            <a:spLocks noGrp="1"/>
          </p:cNvSpPr>
          <p:nvPr>
            <p:ph type="title"/>
          </p:nvPr>
        </p:nvSpPr>
        <p:spPr>
          <a:xfrm>
            <a:off x="3734322" y="325084"/>
            <a:ext cx="4723356" cy="1000212"/>
          </a:xfrm>
        </p:spPr>
        <p:txBody>
          <a:bodyPr>
            <a:normAutofit/>
          </a:bodyPr>
          <a:lstStyle/>
          <a:p>
            <a:pPr algn="ctr" rtl="0"/>
            <a:r>
              <a:rPr lang="en-US">
                <a:latin typeface="Aptos Serif" panose="02020604070405020304" pitchFamily="18" charset="0"/>
                <a:cs typeface="Aptos Serif" panose="02020604070405020304" pitchFamily="18" charset="0"/>
              </a:rPr>
              <a:t>Feature Fusion (FF)</a:t>
            </a:r>
            <a:endParaRPr lang="en-IL">
              <a:latin typeface="Aptos Serif" panose="02020604070405020304" pitchFamily="18" charset="0"/>
              <a:cs typeface="Aptos Serif" panose="02020604070405020304" pitchFamily="18" charset="0"/>
            </a:endParaRPr>
          </a:p>
        </p:txBody>
      </p:sp>
      <p:sp>
        <p:nvSpPr>
          <p:cNvPr id="3" name="מציין מיקום תוכן 2">
            <a:extLst>
              <a:ext uri="{FF2B5EF4-FFF2-40B4-BE49-F238E27FC236}">
                <a16:creationId xmlns:a16="http://schemas.microsoft.com/office/drawing/2014/main" id="{EF4D76C8-6972-7E7F-1DC3-1EDA5808E370}"/>
              </a:ext>
            </a:extLst>
          </p:cNvPr>
          <p:cNvSpPr>
            <a:spLocks noGrp="1"/>
          </p:cNvSpPr>
          <p:nvPr>
            <p:ph idx="1"/>
          </p:nvPr>
        </p:nvSpPr>
        <p:spPr>
          <a:xfrm>
            <a:off x="144966" y="1502874"/>
            <a:ext cx="5766947" cy="5273423"/>
          </a:xfrm>
        </p:spPr>
        <p:txBody>
          <a:bodyPr>
            <a:normAutofit/>
          </a:bodyPr>
          <a:lstStyle/>
          <a:p>
            <a:pPr algn="l" rtl="0"/>
            <a:endParaRPr lang="en-US" sz="1600" b="1">
              <a:latin typeface="Aptos Serif" panose="02020604070405020304" pitchFamily="18" charset="0"/>
              <a:ea typeface="Calibri" panose="020F0502020204030204" pitchFamily="34" charset="0"/>
              <a:cs typeface="Aptos Serif" panose="02020604070405020304" pitchFamily="18" charset="0"/>
            </a:endParaRPr>
          </a:p>
          <a:p>
            <a:pPr algn="l" rtl="0"/>
            <a:r>
              <a:rPr lang="en-US" sz="1600" b="1">
                <a:latin typeface="Aptos Serif" panose="02020604070405020304" pitchFamily="18" charset="0"/>
                <a:ea typeface="Calibri" panose="020F0502020204030204" pitchFamily="34" charset="0"/>
                <a:cs typeface="Aptos Serif" panose="02020604070405020304" pitchFamily="18" charset="0"/>
              </a:rPr>
              <a:t>Multi-Scale Integration</a:t>
            </a:r>
            <a:r>
              <a:rPr lang="en-US" sz="1600">
                <a:latin typeface="Aptos Serif" panose="02020604070405020304" pitchFamily="18" charset="0"/>
                <a:ea typeface="Calibri" panose="020F0502020204030204" pitchFamily="34" charset="0"/>
                <a:cs typeface="Aptos Serif" panose="02020604070405020304" pitchFamily="18" charset="0"/>
              </a:rPr>
              <a:t>: The FF module merges features from different scales, capturing fine details and broader patterns, enriching the image representation.</a:t>
            </a:r>
            <a:br>
              <a:rPr lang="en-US" sz="1600">
                <a:latin typeface="Aptos Serif" panose="02020604070405020304" pitchFamily="18" charset="0"/>
                <a:ea typeface="Calibri" panose="020F0502020204030204" pitchFamily="34" charset="0"/>
                <a:cs typeface="Aptos Serif" panose="02020604070405020304" pitchFamily="18" charset="0"/>
              </a:rPr>
            </a:br>
            <a:endParaRPr lang="en-US" sz="1600">
              <a:latin typeface="Aptos Serif" panose="02020604070405020304" pitchFamily="18" charset="0"/>
              <a:ea typeface="Calibri" panose="020F0502020204030204" pitchFamily="34" charset="0"/>
              <a:cs typeface="Aptos Serif" panose="02020604070405020304" pitchFamily="18" charset="0"/>
            </a:endParaRPr>
          </a:p>
          <a:p>
            <a:pPr algn="l" rtl="0"/>
            <a:endParaRPr lang="en-US" sz="1600">
              <a:latin typeface="Aptos Serif" panose="02020604070405020304" pitchFamily="18" charset="0"/>
              <a:ea typeface="Calibri" panose="020F0502020204030204" pitchFamily="34" charset="0"/>
              <a:cs typeface="Aptos Serif" panose="02020604070405020304" pitchFamily="18" charset="0"/>
            </a:endParaRPr>
          </a:p>
          <a:p>
            <a:r>
              <a:rPr lang="en-US" sz="1600" b="1">
                <a:latin typeface="Aptos Serif" panose="02020604070405020304" pitchFamily="18" charset="0"/>
                <a:ea typeface="Calibri" panose="020F0502020204030204" pitchFamily="34" charset="0"/>
                <a:cs typeface="Aptos Serif" panose="02020604070405020304" pitchFamily="18" charset="0"/>
              </a:rPr>
              <a:t>Dynamic Weight Adjustment</a:t>
            </a:r>
            <a:r>
              <a:rPr lang="en-US" sz="1600">
                <a:latin typeface="Aptos Serif" panose="02020604070405020304" pitchFamily="18" charset="0"/>
                <a:ea typeface="Calibri" panose="020F0502020204030204" pitchFamily="34" charset="0"/>
                <a:cs typeface="Aptos Serif" panose="02020604070405020304" pitchFamily="18" charset="0"/>
              </a:rPr>
              <a:t>: During training, the module learns to prioritize key features with dynamic weights, often using attention mechanisms to improve focus.</a:t>
            </a:r>
            <a:br>
              <a:rPr lang="en-US" sz="1600">
                <a:latin typeface="Aptos Serif" panose="02020604070405020304" pitchFamily="18" charset="0"/>
                <a:ea typeface="Calibri" panose="020F0502020204030204" pitchFamily="34" charset="0"/>
                <a:cs typeface="Aptos Serif" panose="02020604070405020304" pitchFamily="18" charset="0"/>
              </a:rPr>
            </a:br>
            <a:endParaRPr lang="en-US" sz="1600">
              <a:latin typeface="Aptos Serif" panose="02020604070405020304" pitchFamily="18" charset="0"/>
              <a:ea typeface="Calibri" panose="020F0502020204030204" pitchFamily="34" charset="0"/>
              <a:cs typeface="Aptos Serif" panose="02020604070405020304" pitchFamily="18" charset="0"/>
            </a:endParaRPr>
          </a:p>
          <a:p>
            <a:pPr algn="l" rtl="0"/>
            <a:endParaRPr lang="en-US" sz="1600">
              <a:latin typeface="Aptos Serif" panose="02020604070405020304" pitchFamily="18" charset="0"/>
              <a:ea typeface="Calibri" panose="020F0502020204030204" pitchFamily="34" charset="0"/>
              <a:cs typeface="Aptos Serif" panose="02020604070405020304" pitchFamily="18" charset="0"/>
            </a:endParaRPr>
          </a:p>
          <a:p>
            <a:pPr algn="l" rtl="0"/>
            <a:r>
              <a:rPr lang="en-US" sz="1600" b="1">
                <a:latin typeface="Aptos Serif" panose="02020604070405020304" pitchFamily="18" charset="0"/>
                <a:ea typeface="Calibri" panose="020F0502020204030204" pitchFamily="34" charset="0"/>
                <a:cs typeface="Aptos Serif" panose="02020604070405020304" pitchFamily="18" charset="0"/>
              </a:rPr>
              <a:t>Enhanced Image Processing</a:t>
            </a:r>
            <a:r>
              <a:rPr lang="en-US" sz="1600">
                <a:latin typeface="Aptos Serif" panose="02020604070405020304" pitchFamily="18" charset="0"/>
                <a:ea typeface="Calibri" panose="020F0502020204030204" pitchFamily="34" charset="0"/>
                <a:cs typeface="Aptos Serif" panose="02020604070405020304" pitchFamily="18" charset="0"/>
              </a:rPr>
              <a:t>: By combining multi-scale features, the FF module refines and improves image outputs, especially in tasks like restoration, segmentation and detection.</a:t>
            </a:r>
            <a:endParaRPr lang="en-IL" sz="1600">
              <a:latin typeface="Aptos Serif" panose="02020604070405020304" pitchFamily="18" charset="0"/>
              <a:ea typeface="Calibri" panose="020F0502020204030204" pitchFamily="34" charset="0"/>
              <a:cs typeface="Aptos Serif" panose="02020604070405020304" pitchFamily="18" charset="0"/>
            </a:endParaRPr>
          </a:p>
        </p:txBody>
      </p:sp>
      <p:sp>
        <p:nvSpPr>
          <p:cNvPr id="5" name="מציין מיקום של מספר שקופית 4">
            <a:extLst>
              <a:ext uri="{FF2B5EF4-FFF2-40B4-BE49-F238E27FC236}">
                <a16:creationId xmlns:a16="http://schemas.microsoft.com/office/drawing/2014/main" id="{0DE2D749-EC0C-07B8-B5D0-1098592F0D63}"/>
              </a:ext>
            </a:extLst>
          </p:cNvPr>
          <p:cNvSpPr>
            <a:spLocks noGrp="1"/>
          </p:cNvSpPr>
          <p:nvPr>
            <p:ph type="sldNum" sz="quarter" idx="12"/>
          </p:nvPr>
        </p:nvSpPr>
        <p:spPr/>
        <p:txBody>
          <a:bodyPr/>
          <a:lstStyle/>
          <a:p>
            <a:fld id="{4F1A4906-F6B6-460D-8B9B-6AEDD27EBA90}" type="slidenum">
              <a:rPr lang="en-IL" smtClean="0"/>
              <a:t>9</a:t>
            </a:fld>
            <a:endParaRPr lang="en-IL"/>
          </a:p>
        </p:txBody>
      </p:sp>
      <p:pic>
        <p:nvPicPr>
          <p:cNvPr id="6" name="תמונה 5">
            <a:extLst>
              <a:ext uri="{FF2B5EF4-FFF2-40B4-BE49-F238E27FC236}">
                <a16:creationId xmlns:a16="http://schemas.microsoft.com/office/drawing/2014/main" id="{296F5216-DEFA-B6DF-4CD8-04F66BF953D2}"/>
              </a:ext>
            </a:extLst>
          </p:cNvPr>
          <p:cNvPicPr>
            <a:picLocks noChangeAspect="1"/>
          </p:cNvPicPr>
          <p:nvPr/>
        </p:nvPicPr>
        <p:blipFill>
          <a:blip r:embed="rId3"/>
          <a:stretch>
            <a:fillRect/>
          </a:stretch>
        </p:blipFill>
        <p:spPr>
          <a:xfrm>
            <a:off x="6192570" y="2224590"/>
            <a:ext cx="5766948" cy="3415718"/>
          </a:xfrm>
          <a:prstGeom prst="rect">
            <a:avLst/>
          </a:prstGeom>
          <a:ln>
            <a:solidFill>
              <a:schemeClr val="accent1"/>
            </a:solidFill>
          </a:ln>
        </p:spPr>
      </p:pic>
    </p:spTree>
    <p:extLst>
      <p:ext uri="{BB962C8B-B14F-4D97-AF65-F5344CB8AC3E}">
        <p14:creationId xmlns:p14="http://schemas.microsoft.com/office/powerpoint/2010/main" val="3214737804"/>
      </p:ext>
    </p:extLst>
  </p:cSld>
  <p:clrMapOvr>
    <a:masterClrMapping/>
  </p:clrMapOvr>
</p:sld>
</file>

<file path=ppt/theme/theme1.xml><?xml version="1.0" encoding="utf-8"?>
<a:theme xmlns:a="http://schemas.openxmlformats.org/drawingml/2006/main" name="חבילה">
  <a:themeElements>
    <a:clrScheme name="חבילה">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חבילה">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חבילה">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TM10001115[[fn=חבילה]]</Template>
  <TotalTime>53</TotalTime>
  <Words>2174</Words>
  <Application>Microsoft Office PowerPoint</Application>
  <PresentationFormat>מסך רחב</PresentationFormat>
  <Paragraphs>913</Paragraphs>
  <Slides>26</Slides>
  <Notes>23</Notes>
  <HiddenSlides>0</HiddenSlides>
  <MMClips>0</MMClips>
  <ScaleCrop>false</ScaleCrop>
  <HeadingPairs>
    <vt:vector size="6" baseType="variant">
      <vt:variant>
        <vt:lpstr>גופנים בשימוש</vt:lpstr>
      </vt:variant>
      <vt:variant>
        <vt:i4>8</vt:i4>
      </vt:variant>
      <vt:variant>
        <vt:lpstr>ערכת נושא</vt:lpstr>
      </vt:variant>
      <vt:variant>
        <vt:i4>1</vt:i4>
      </vt:variant>
      <vt:variant>
        <vt:lpstr>כותרות שקופיות</vt:lpstr>
      </vt:variant>
      <vt:variant>
        <vt:i4>26</vt:i4>
      </vt:variant>
    </vt:vector>
  </HeadingPairs>
  <TitlesOfParts>
    <vt:vector size="35" baseType="lpstr">
      <vt:lpstr>Aptos</vt:lpstr>
      <vt:lpstr>Aptos Serif</vt:lpstr>
      <vt:lpstr>Arial</vt:lpstr>
      <vt:lpstr>Calibri</vt:lpstr>
      <vt:lpstr>Cambria Math</vt:lpstr>
      <vt:lpstr>Gill Sans MT</vt:lpstr>
      <vt:lpstr>Symbol</vt:lpstr>
      <vt:lpstr>Times New Roman</vt:lpstr>
      <vt:lpstr>חבילה</vt:lpstr>
      <vt:lpstr>Diffusion Model For Medical Images</vt:lpstr>
      <vt:lpstr>Purpose of the project </vt:lpstr>
      <vt:lpstr>Solution</vt:lpstr>
      <vt:lpstr>What is Camouflage ?</vt:lpstr>
      <vt:lpstr>Introduction to diffCOD Framework</vt:lpstr>
      <vt:lpstr>Medical Images Overview</vt:lpstr>
      <vt:lpstr>Forward DIFFUSION process</vt:lpstr>
      <vt:lpstr>Vision Transformer (ViT)</vt:lpstr>
      <vt:lpstr>Feature Fusion (FF)</vt:lpstr>
      <vt:lpstr>Denoising U-Net &amp; IAM</vt:lpstr>
      <vt:lpstr>Model’s Process</vt:lpstr>
      <vt:lpstr>DIFFCOD – Train process</vt:lpstr>
      <vt:lpstr>U-net Architecture</vt:lpstr>
      <vt:lpstr>Hyperparameters</vt:lpstr>
      <vt:lpstr>Noise parameters</vt:lpstr>
      <vt:lpstr>Result Examples – GAUSSIAN noise</vt:lpstr>
      <vt:lpstr>Metrics – GAUSSIAN noise</vt:lpstr>
      <vt:lpstr>Metrics – GAUSSIAN noise</vt:lpstr>
      <vt:lpstr>Result Examples – Salt &amp; pepper noise</vt:lpstr>
      <vt:lpstr>Metrics – Salt &amp; pepper noise</vt:lpstr>
      <vt:lpstr>Metrics – Salt &amp; pepper noise</vt:lpstr>
      <vt:lpstr>EXPECTED ACHIEVEMENTS</vt:lpstr>
      <vt:lpstr>Sequence</vt:lpstr>
      <vt:lpstr>Testing Results</vt:lpstr>
      <vt:lpstr>Testing Results</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רועי דרום</dc:creator>
  <cp:lastModifiedBy>רועי דרום</cp:lastModifiedBy>
  <cp:revision>1</cp:revision>
  <dcterms:created xsi:type="dcterms:W3CDTF">2024-08-22T08:29:25Z</dcterms:created>
  <dcterms:modified xsi:type="dcterms:W3CDTF">2025-01-16T09:48:04Z</dcterms:modified>
</cp:coreProperties>
</file>